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4"/>
  </p:sldMasterIdLst>
  <p:notesMasterIdLst>
    <p:notesMasterId r:id="rId53"/>
  </p:notesMasterIdLst>
  <p:handoutMasterIdLst>
    <p:handoutMasterId r:id="rId54"/>
  </p:handoutMasterIdLst>
  <p:sldIdLst>
    <p:sldId id="256" r:id="rId5"/>
    <p:sldId id="300" r:id="rId6"/>
    <p:sldId id="260" r:id="rId7"/>
    <p:sldId id="259" r:id="rId8"/>
    <p:sldId id="303" r:id="rId9"/>
    <p:sldId id="290" r:id="rId10"/>
    <p:sldId id="270" r:id="rId11"/>
    <p:sldId id="285" r:id="rId12"/>
    <p:sldId id="282" r:id="rId13"/>
    <p:sldId id="284" r:id="rId14"/>
    <p:sldId id="283" r:id="rId15"/>
    <p:sldId id="266" r:id="rId16"/>
    <p:sldId id="304" r:id="rId17"/>
    <p:sldId id="287" r:id="rId18"/>
    <p:sldId id="305" r:id="rId19"/>
    <p:sldId id="289" r:id="rId20"/>
    <p:sldId id="273" r:id="rId21"/>
    <p:sldId id="306" r:id="rId22"/>
    <p:sldId id="307" r:id="rId23"/>
    <p:sldId id="308" r:id="rId24"/>
    <p:sldId id="309" r:id="rId25"/>
    <p:sldId id="274" r:id="rId26"/>
    <p:sldId id="310" r:id="rId27"/>
    <p:sldId id="311" r:id="rId28"/>
    <p:sldId id="312" r:id="rId29"/>
    <p:sldId id="313" r:id="rId30"/>
    <p:sldId id="291" r:id="rId31"/>
    <p:sldId id="315" r:id="rId32"/>
    <p:sldId id="275" r:id="rId33"/>
    <p:sldId id="276" r:id="rId34"/>
    <p:sldId id="292" r:id="rId35"/>
    <p:sldId id="293" r:id="rId36"/>
    <p:sldId id="298" r:id="rId37"/>
    <p:sldId id="297" r:id="rId38"/>
    <p:sldId id="294" r:id="rId39"/>
    <p:sldId id="296" r:id="rId40"/>
    <p:sldId id="299" r:id="rId41"/>
    <p:sldId id="295" r:id="rId42"/>
    <p:sldId id="314" r:id="rId43"/>
    <p:sldId id="277" r:id="rId44"/>
    <p:sldId id="281" r:id="rId45"/>
    <p:sldId id="258" r:id="rId46"/>
    <p:sldId id="263" r:id="rId47"/>
    <p:sldId id="265" r:id="rId48"/>
    <p:sldId id="267" r:id="rId49"/>
    <p:sldId id="268" r:id="rId50"/>
    <p:sldId id="271" r:id="rId51"/>
    <p:sldId id="272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4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53E9C-E29A-4614-99A0-B54270F073EF}" v="26" dt="2022-03-20T18:48:32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75" autoAdjust="0"/>
    <p:restoredTop sz="95184" autoAdjust="0"/>
  </p:normalViewPr>
  <p:slideViewPr>
    <p:cSldViewPr snapToGrid="0">
      <p:cViewPr varScale="1">
        <p:scale>
          <a:sx n="53" d="100"/>
          <a:sy n="53" d="100"/>
        </p:scale>
        <p:origin x="108" y="124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04.04.2022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21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3980577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5312442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3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56340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1" name="Grafik 15">
            <a:extLst>
              <a:ext uri="{FF2B5EF4-FFF2-40B4-BE49-F238E27FC236}">
                <a16:creationId xmlns:a16="http://schemas.microsoft.com/office/drawing/2014/main" id="{FCACE63C-D77A-4F90-A05E-771211D3899A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D1EF6633-5B99-406E-811A-01A3E375B94B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4">
            <a:extLst>
              <a:ext uri="{FF2B5EF4-FFF2-40B4-BE49-F238E27FC236}">
                <a16:creationId xmlns:a16="http://schemas.microsoft.com/office/drawing/2014/main" id="{12DFD840-C2B1-4051-965F-7491D3C0DA27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6896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52796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72917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3210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158590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076974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69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17" r:id="rId12"/>
    <p:sldLayoutId id="2147483710" r:id="rId13"/>
    <p:sldLayoutId id="2147483713" r:id="rId14"/>
    <p:sldLayoutId id="2147483714" r:id="rId15"/>
    <p:sldLayoutId id="2147483715" r:id="rId16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50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470.png"/><Relationship Id="rId10" Type="http://schemas.openxmlformats.org/officeDocument/2006/relationships/image" Target="../media/image72.png"/><Relationship Id="rId4" Type="http://schemas.openxmlformats.org/officeDocument/2006/relationships/image" Target="../media/image460.png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5.png"/><Relationship Id="rId7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10" Type="http://schemas.openxmlformats.org/officeDocument/2006/relationships/image" Target="../media/image69.png"/><Relationship Id="rId4" Type="http://schemas.openxmlformats.org/officeDocument/2006/relationships/image" Target="../media/image76.png"/><Relationship Id="rId9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71.png"/><Relationship Id="rId7" Type="http://schemas.openxmlformats.org/officeDocument/2006/relationships/image" Target="../media/image77.png"/><Relationship Id="rId1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11" Type="http://schemas.openxmlformats.org/officeDocument/2006/relationships/image" Target="../media/image70.png"/><Relationship Id="rId5" Type="http://schemas.openxmlformats.org/officeDocument/2006/relationships/image" Target="../media/image550.png"/><Relationship Id="rId10" Type="http://schemas.openxmlformats.org/officeDocument/2006/relationships/image" Target="../media/image68.png"/><Relationship Id="rId9" Type="http://schemas.openxmlformats.org/officeDocument/2006/relationships/image" Target="../media/image600.png"/><Relationship Id="rId1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3.png"/><Relationship Id="rId2" Type="http://schemas.openxmlformats.org/officeDocument/2006/relationships/image" Target="../media/image79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71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1.png"/><Relationship Id="rId7" Type="http://schemas.openxmlformats.org/officeDocument/2006/relationships/image" Target="../media/image8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93.png"/><Relationship Id="rId5" Type="http://schemas.openxmlformats.org/officeDocument/2006/relationships/image" Target="../media/image79.png"/><Relationship Id="rId10" Type="http://schemas.openxmlformats.org/officeDocument/2006/relationships/image" Target="../media/image91.png"/><Relationship Id="rId4" Type="http://schemas.openxmlformats.org/officeDocument/2006/relationships/image" Target="../media/image92.png"/><Relationship Id="rId9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71.png"/><Relationship Id="rId7" Type="http://schemas.openxmlformats.org/officeDocument/2006/relationships/image" Target="../media/image8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93.png"/><Relationship Id="rId5" Type="http://schemas.openxmlformats.org/officeDocument/2006/relationships/image" Target="../media/image80.png"/><Relationship Id="rId10" Type="http://schemas.openxmlformats.org/officeDocument/2006/relationships/image" Target="../media/image91.png"/><Relationship Id="rId4" Type="http://schemas.openxmlformats.org/officeDocument/2006/relationships/image" Target="../media/image79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9.png"/><Relationship Id="rId7" Type="http://schemas.openxmlformats.org/officeDocument/2006/relationships/image" Target="../media/image9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93.png"/><Relationship Id="rId5" Type="http://schemas.openxmlformats.org/officeDocument/2006/relationships/image" Target="../media/image81.png"/><Relationship Id="rId10" Type="http://schemas.openxmlformats.org/officeDocument/2006/relationships/image" Target="../media/image91.png"/><Relationship Id="rId4" Type="http://schemas.openxmlformats.org/officeDocument/2006/relationships/image" Target="../media/image80.png"/><Relationship Id="rId9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79.png"/><Relationship Id="rId7" Type="http://schemas.openxmlformats.org/officeDocument/2006/relationships/image" Target="../media/image9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93.png"/><Relationship Id="rId5" Type="http://schemas.openxmlformats.org/officeDocument/2006/relationships/image" Target="../media/image81.png"/><Relationship Id="rId10" Type="http://schemas.openxmlformats.org/officeDocument/2006/relationships/image" Target="../media/image91.png"/><Relationship Id="rId4" Type="http://schemas.openxmlformats.org/officeDocument/2006/relationships/image" Target="../media/image80.png"/><Relationship Id="rId9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2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8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80.png"/><Relationship Id="rId5" Type="http://schemas.openxmlformats.org/officeDocument/2006/relationships/image" Target="../media/image102.png"/><Relationship Id="rId10" Type="http://schemas.openxmlformats.org/officeDocument/2006/relationships/image" Target="../media/image79.png"/><Relationship Id="rId4" Type="http://schemas.openxmlformats.org/officeDocument/2006/relationships/image" Target="../media/image101.png"/><Relationship Id="rId9" Type="http://schemas.openxmlformats.org/officeDocument/2006/relationships/image" Target="../media/image91.png"/><Relationship Id="rId14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05.png"/><Relationship Id="rId7" Type="http://schemas.openxmlformats.org/officeDocument/2006/relationships/image" Target="../media/image7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3.png"/><Relationship Id="rId5" Type="http://schemas.openxmlformats.org/officeDocument/2006/relationships/image" Target="../media/image71.png"/><Relationship Id="rId10" Type="http://schemas.openxmlformats.org/officeDocument/2006/relationships/image" Target="../media/image82.png"/><Relationship Id="rId4" Type="http://schemas.openxmlformats.org/officeDocument/2006/relationships/image" Target="../media/image104.png"/><Relationship Id="rId9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04.png"/><Relationship Id="rId7" Type="http://schemas.openxmlformats.org/officeDocument/2006/relationships/image" Target="../media/image8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93.png"/><Relationship Id="rId5" Type="http://schemas.openxmlformats.org/officeDocument/2006/relationships/image" Target="../media/image91.png"/><Relationship Id="rId10" Type="http://schemas.openxmlformats.org/officeDocument/2006/relationships/image" Target="../media/image107.png"/><Relationship Id="rId4" Type="http://schemas.openxmlformats.org/officeDocument/2006/relationships/image" Target="../media/image71.png"/><Relationship Id="rId9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04.png"/><Relationship Id="rId7" Type="http://schemas.openxmlformats.org/officeDocument/2006/relationships/image" Target="../media/image8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93.png"/><Relationship Id="rId5" Type="http://schemas.openxmlformats.org/officeDocument/2006/relationships/image" Target="../media/image91.png"/><Relationship Id="rId10" Type="http://schemas.openxmlformats.org/officeDocument/2006/relationships/image" Target="../media/image109.png"/><Relationship Id="rId4" Type="http://schemas.openxmlformats.org/officeDocument/2006/relationships/image" Target="../media/image71.png"/><Relationship Id="rId9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8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110.png"/><Relationship Id="rId5" Type="http://schemas.openxmlformats.org/officeDocument/2006/relationships/image" Target="../media/image93.png"/><Relationship Id="rId10" Type="http://schemas.openxmlformats.org/officeDocument/2006/relationships/image" Target="../media/image109.png"/><Relationship Id="rId4" Type="http://schemas.openxmlformats.org/officeDocument/2006/relationships/image" Target="../media/image91.png"/><Relationship Id="rId9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21.png"/><Relationship Id="rId4" Type="http://schemas.openxmlformats.org/officeDocument/2006/relationships/image" Target="../media/image124.png"/><Relationship Id="rId9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0.png"/><Relationship Id="rId7" Type="http://schemas.openxmlformats.org/officeDocument/2006/relationships/image" Target="../media/image84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131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5.png"/><Relationship Id="rId15" Type="http://schemas.openxmlformats.org/officeDocument/2006/relationships/image" Target="../media/image146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145.png"/><Relationship Id="rId22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880.png"/><Relationship Id="rId7" Type="http://schemas.openxmlformats.org/officeDocument/2006/relationships/image" Target="../media/image92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image" Target="../media/image960.png"/><Relationship Id="rId5" Type="http://schemas.openxmlformats.org/officeDocument/2006/relationships/image" Target="../media/image900.png"/><Relationship Id="rId10" Type="http://schemas.openxmlformats.org/officeDocument/2006/relationships/image" Target="../media/image950.png"/><Relationship Id="rId4" Type="http://schemas.openxmlformats.org/officeDocument/2006/relationships/image" Target="../media/image890.png"/><Relationship Id="rId9" Type="http://schemas.openxmlformats.org/officeDocument/2006/relationships/image" Target="../media/image940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0.png"/><Relationship Id="rId18" Type="http://schemas.openxmlformats.org/officeDocument/2006/relationships/image" Target="../media/image1120.png"/><Relationship Id="rId26" Type="http://schemas.openxmlformats.org/officeDocument/2006/relationships/image" Target="../media/image1200.png"/><Relationship Id="rId39" Type="http://schemas.openxmlformats.org/officeDocument/2006/relationships/image" Target="../media/image1330.png"/><Relationship Id="rId21" Type="http://schemas.openxmlformats.org/officeDocument/2006/relationships/image" Target="../media/image1150.png"/><Relationship Id="rId34" Type="http://schemas.openxmlformats.org/officeDocument/2006/relationships/image" Target="../media/image1280.png"/><Relationship Id="rId42" Type="http://schemas.openxmlformats.org/officeDocument/2006/relationships/image" Target="../media/image1360.png"/><Relationship Id="rId2" Type="http://schemas.openxmlformats.org/officeDocument/2006/relationships/image" Target="../media/image970.png"/><Relationship Id="rId16" Type="http://schemas.openxmlformats.org/officeDocument/2006/relationships/image" Target="../media/image1100.png"/><Relationship Id="rId29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11" Type="http://schemas.openxmlformats.org/officeDocument/2006/relationships/image" Target="../media/image1050.png"/><Relationship Id="rId24" Type="http://schemas.openxmlformats.org/officeDocument/2006/relationships/image" Target="../media/image1180.png"/><Relationship Id="rId45" Type="http://schemas.openxmlformats.org/officeDocument/2006/relationships/image" Target="../media/image1390.png"/><Relationship Id="rId32" Type="http://schemas.openxmlformats.org/officeDocument/2006/relationships/image" Target="../media/image1260.png"/><Relationship Id="rId37" Type="http://schemas.openxmlformats.org/officeDocument/2006/relationships/image" Target="../media/image131.png"/><Relationship Id="rId40" Type="http://schemas.openxmlformats.org/officeDocument/2006/relationships/image" Target="../media/image1340.png"/><Relationship Id="rId5" Type="http://schemas.openxmlformats.org/officeDocument/2006/relationships/image" Target="../media/image1000.png"/><Relationship Id="rId15" Type="http://schemas.openxmlformats.org/officeDocument/2006/relationships/image" Target="../media/image1090.png"/><Relationship Id="rId23" Type="http://schemas.openxmlformats.org/officeDocument/2006/relationships/image" Target="../media/image1170.png"/><Relationship Id="rId28" Type="http://schemas.openxmlformats.org/officeDocument/2006/relationships/image" Target="../media/image1220.png"/><Relationship Id="rId36" Type="http://schemas.openxmlformats.org/officeDocument/2006/relationships/image" Target="../media/image1300.png"/><Relationship Id="rId10" Type="http://schemas.openxmlformats.org/officeDocument/2006/relationships/image" Target="../media/image1040.png"/><Relationship Id="rId19" Type="http://schemas.openxmlformats.org/officeDocument/2006/relationships/image" Target="../media/image1130.png"/><Relationship Id="rId44" Type="http://schemas.openxmlformats.org/officeDocument/2006/relationships/image" Target="../media/image1380.png"/><Relationship Id="rId31" Type="http://schemas.openxmlformats.org/officeDocument/2006/relationships/image" Target="../media/image1250.png"/><Relationship Id="rId4" Type="http://schemas.openxmlformats.org/officeDocument/2006/relationships/image" Target="../media/image990.png"/><Relationship Id="rId9" Type="http://schemas.openxmlformats.org/officeDocument/2006/relationships/image" Target="../media/image1030.png"/><Relationship Id="rId14" Type="http://schemas.openxmlformats.org/officeDocument/2006/relationships/image" Target="../media/image1080.png"/><Relationship Id="rId22" Type="http://schemas.openxmlformats.org/officeDocument/2006/relationships/image" Target="../media/image1160.png"/><Relationship Id="rId43" Type="http://schemas.openxmlformats.org/officeDocument/2006/relationships/image" Target="../media/image1370.png"/><Relationship Id="rId27" Type="http://schemas.openxmlformats.org/officeDocument/2006/relationships/image" Target="../media/image1210.png"/><Relationship Id="rId30" Type="http://schemas.openxmlformats.org/officeDocument/2006/relationships/image" Target="../media/image1240.png"/><Relationship Id="rId35" Type="http://schemas.openxmlformats.org/officeDocument/2006/relationships/image" Target="../media/image1290.png"/><Relationship Id="rId8" Type="http://schemas.openxmlformats.org/officeDocument/2006/relationships/image" Target="../media/image1020.png"/><Relationship Id="rId3" Type="http://schemas.openxmlformats.org/officeDocument/2006/relationships/image" Target="../media/image980.png"/><Relationship Id="rId12" Type="http://schemas.openxmlformats.org/officeDocument/2006/relationships/image" Target="../media/image1060.png"/><Relationship Id="rId17" Type="http://schemas.openxmlformats.org/officeDocument/2006/relationships/image" Target="../media/image1110.png"/><Relationship Id="rId25" Type="http://schemas.openxmlformats.org/officeDocument/2006/relationships/image" Target="../media/image1190.png"/><Relationship Id="rId46" Type="http://schemas.openxmlformats.org/officeDocument/2006/relationships/image" Target="../media/image1400.png"/><Relationship Id="rId33" Type="http://schemas.openxmlformats.org/officeDocument/2006/relationships/image" Target="../media/image1270.png"/><Relationship Id="rId38" Type="http://schemas.openxmlformats.org/officeDocument/2006/relationships/image" Target="../media/image1320.png"/><Relationship Id="rId20" Type="http://schemas.openxmlformats.org/officeDocument/2006/relationships/image" Target="../media/image1140.png"/><Relationship Id="rId41" Type="http://schemas.openxmlformats.org/officeDocument/2006/relationships/image" Target="../media/image13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14.png"/><Relationship Id="rId21" Type="http://schemas.openxmlformats.org/officeDocument/2006/relationships/image" Target="../media/image20.png"/><Relationship Id="rId17" Type="http://schemas.openxmlformats.org/officeDocument/2006/relationships/image" Target="../media/image149.png"/><Relationship Id="rId25" Type="http://schemas.openxmlformats.org/officeDocument/2006/relationships/image" Target="../media/image24.png"/><Relationship Id="rId2" Type="http://schemas.openxmlformats.org/officeDocument/2006/relationships/image" Target="../media/image13.png"/><Relationship Id="rId16" Type="http://schemas.openxmlformats.org/officeDocument/2006/relationships/image" Target="../media/image1310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19" Type="http://schemas.openxmlformats.org/officeDocument/2006/relationships/image" Target="../media/image18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1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BC468-ADF5-4A6C-97B2-7D017636A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908450"/>
            <a:ext cx="8991600" cy="925907"/>
          </a:xfrm>
        </p:spPr>
        <p:txBody>
          <a:bodyPr anchor="b">
            <a:normAutofit/>
          </a:bodyPr>
          <a:lstStyle/>
          <a:p>
            <a:r>
              <a:rPr lang="de-DE" dirty="0"/>
              <a:t>Faltende neuronale netze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52E4DD-C4D3-4F40-AB39-97DB89F6C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Eine Präsentation von Benjamin Jank</a:t>
            </a:r>
          </a:p>
        </p:txBody>
      </p:sp>
    </p:spTree>
    <p:extLst>
      <p:ext uri="{BB962C8B-B14F-4D97-AF65-F5344CB8AC3E}">
        <p14:creationId xmlns:p14="http://schemas.microsoft.com/office/powerpoint/2010/main" val="2988606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el 3">
            <a:extLst>
              <a:ext uri="{FF2B5EF4-FFF2-40B4-BE49-F238E27FC236}">
                <a16:creationId xmlns:a16="http://schemas.microsoft.com/office/drawing/2014/main" id="{00C65F16-DD07-496A-8F07-A18331ADF3E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1397EE3A-5542-4FBC-87B5-057419D8D7E4}"/>
              </a:ext>
            </a:extLst>
          </p:cNvPr>
          <p:cNvGrpSpPr/>
          <p:nvPr/>
        </p:nvGrpSpPr>
        <p:grpSpPr>
          <a:xfrm>
            <a:off x="1278955" y="1365378"/>
            <a:ext cx="9904671" cy="2933702"/>
            <a:chOff x="1374205" y="1258103"/>
            <a:chExt cx="9904671" cy="2933702"/>
          </a:xfrm>
        </p:grpSpPr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A6B697DD-354E-452A-A7CF-273226D107A7}"/>
                </a:ext>
              </a:extLst>
            </p:cNvPr>
            <p:cNvGrpSpPr/>
            <p:nvPr/>
          </p:nvGrpSpPr>
          <p:grpSpPr>
            <a:xfrm>
              <a:off x="1379702" y="1258103"/>
              <a:ext cx="9899174" cy="2170898"/>
              <a:chOff x="1532466" y="1690688"/>
              <a:chExt cx="10100037" cy="2826709"/>
            </a:xfrm>
          </p:grpSpPr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B8D697C8-ED23-4BA5-B635-773BEE6CAF00}"/>
                  </a:ext>
                </a:extLst>
              </p:cNvPr>
              <p:cNvGrpSpPr/>
              <p:nvPr/>
            </p:nvGrpSpPr>
            <p:grpSpPr>
              <a:xfrm>
                <a:off x="1532466" y="1690688"/>
                <a:ext cx="10100037" cy="2826709"/>
                <a:chOff x="1800480" y="1690688"/>
                <a:chExt cx="10100037" cy="2826709"/>
              </a:xfrm>
            </p:grpSpPr>
            <p:grpSp>
              <p:nvGrpSpPr>
                <p:cNvPr id="115" name="Gruppieren 114">
                  <a:extLst>
                    <a:ext uri="{FF2B5EF4-FFF2-40B4-BE49-F238E27FC236}">
                      <a16:creationId xmlns:a16="http://schemas.microsoft.com/office/drawing/2014/main" id="{2BDA1807-8E1E-45EA-91F7-5B11DEC91A0E}"/>
                    </a:ext>
                  </a:extLst>
                </p:cNvPr>
                <p:cNvGrpSpPr/>
                <p:nvPr/>
              </p:nvGrpSpPr>
              <p:grpSpPr>
                <a:xfrm>
                  <a:off x="1800480" y="1690688"/>
                  <a:ext cx="9971125" cy="2826709"/>
                  <a:chOff x="1795717" y="1690688"/>
                  <a:chExt cx="9971125" cy="2826709"/>
                </a:xfrm>
              </p:grpSpPr>
              <p:sp>
                <p:nvSpPr>
                  <p:cNvPr id="128" name="Flussdiagramm: Verbinder 127">
                    <a:extLst>
                      <a:ext uri="{FF2B5EF4-FFF2-40B4-BE49-F238E27FC236}">
                        <a16:creationId xmlns:a16="http://schemas.microsoft.com/office/drawing/2014/main" id="{37DED3F3-5519-4110-B882-9F061141A098}"/>
                      </a:ext>
                    </a:extLst>
                  </p:cNvPr>
                  <p:cNvSpPr/>
                  <p:nvPr/>
                </p:nvSpPr>
                <p:spPr>
                  <a:xfrm>
                    <a:off x="1795717" y="215620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29" name="Flussdiagramm: Verbinder 128">
                    <a:extLst>
                      <a:ext uri="{FF2B5EF4-FFF2-40B4-BE49-F238E27FC236}">
                        <a16:creationId xmlns:a16="http://schemas.microsoft.com/office/drawing/2014/main" id="{3AFD0971-26E2-423E-A327-85BC2E11FCC7}"/>
                      </a:ext>
                    </a:extLst>
                  </p:cNvPr>
                  <p:cNvSpPr/>
                  <p:nvPr/>
                </p:nvSpPr>
                <p:spPr>
                  <a:xfrm>
                    <a:off x="1795717" y="3174246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0" name="Flussdiagramm: Verbinder 129">
                    <a:extLst>
                      <a:ext uri="{FF2B5EF4-FFF2-40B4-BE49-F238E27FC236}">
                        <a16:creationId xmlns:a16="http://schemas.microsoft.com/office/drawing/2014/main" id="{5D746A89-DDCF-45B3-8CDA-87AC04A6482D}"/>
                      </a:ext>
                    </a:extLst>
                  </p:cNvPr>
                  <p:cNvSpPr/>
                  <p:nvPr/>
                </p:nvSpPr>
                <p:spPr>
                  <a:xfrm>
                    <a:off x="6303277" y="1690688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1" name="Flussdiagramm: Verbinder 130">
                    <a:extLst>
                      <a:ext uri="{FF2B5EF4-FFF2-40B4-BE49-F238E27FC236}">
                        <a16:creationId xmlns:a16="http://schemas.microsoft.com/office/drawing/2014/main" id="{9234B27E-1504-4162-8E98-1170BBA1F8CE}"/>
                      </a:ext>
                    </a:extLst>
                  </p:cNvPr>
                  <p:cNvSpPr/>
                  <p:nvPr/>
                </p:nvSpPr>
                <p:spPr>
                  <a:xfrm>
                    <a:off x="6303277" y="270873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2" name="Flussdiagramm: Verbinder 131">
                    <a:extLst>
                      <a:ext uri="{FF2B5EF4-FFF2-40B4-BE49-F238E27FC236}">
                        <a16:creationId xmlns:a16="http://schemas.microsoft.com/office/drawing/2014/main" id="{3EB48890-8A00-4943-A555-34AB1FBD3C25}"/>
                      </a:ext>
                    </a:extLst>
                  </p:cNvPr>
                  <p:cNvSpPr/>
                  <p:nvPr/>
                </p:nvSpPr>
                <p:spPr>
                  <a:xfrm>
                    <a:off x="6303277" y="372678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3" name="Flussdiagramm: Verbinder 132">
                    <a:extLst>
                      <a:ext uri="{FF2B5EF4-FFF2-40B4-BE49-F238E27FC236}">
                        <a16:creationId xmlns:a16="http://schemas.microsoft.com/office/drawing/2014/main" id="{BB689BF8-FD82-46FB-B03F-850184B0183B}"/>
                      </a:ext>
                    </a:extLst>
                  </p:cNvPr>
                  <p:cNvSpPr/>
                  <p:nvPr/>
                </p:nvSpPr>
                <p:spPr>
                  <a:xfrm>
                    <a:off x="10931673" y="215247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4" name="Flussdiagramm: Verbinder 133">
                    <a:extLst>
                      <a:ext uri="{FF2B5EF4-FFF2-40B4-BE49-F238E27FC236}">
                        <a16:creationId xmlns:a16="http://schemas.microsoft.com/office/drawing/2014/main" id="{1F4122F3-55BA-45D2-9310-B8A4237B9E4C}"/>
                      </a:ext>
                    </a:extLst>
                  </p:cNvPr>
                  <p:cNvSpPr/>
                  <p:nvPr/>
                </p:nvSpPr>
                <p:spPr>
                  <a:xfrm>
                    <a:off x="10955488" y="317052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cxnSp>
                <p:nvCxnSpPr>
                  <p:cNvPr id="135" name="Gerader Verbinder 134">
                    <a:extLst>
                      <a:ext uri="{FF2B5EF4-FFF2-40B4-BE49-F238E27FC236}">
                        <a16:creationId xmlns:a16="http://schemas.microsoft.com/office/drawing/2014/main" id="{4045DF15-00F3-4B43-A5A7-27876303CEF2}"/>
                      </a:ext>
                    </a:extLst>
                  </p:cNvPr>
                  <p:cNvCxnSpPr>
                    <a:cxnSpLocks/>
                    <a:stCxn id="128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r Verbinder 135">
                    <a:extLst>
                      <a:ext uri="{FF2B5EF4-FFF2-40B4-BE49-F238E27FC236}">
                        <a16:creationId xmlns:a16="http://schemas.microsoft.com/office/drawing/2014/main" id="{8F5DF45B-1CED-4E8B-B1AF-5830AE2CDB6C}"/>
                      </a:ext>
                    </a:extLst>
                  </p:cNvPr>
                  <p:cNvCxnSpPr>
                    <a:cxnSpLocks/>
                    <a:stCxn id="128" idx="6"/>
                    <a:endCxn id="131" idx="2"/>
                  </p:cNvCxnSpPr>
                  <p:nvPr/>
                </p:nvCxnSpPr>
                <p:spPr>
                  <a:xfrm>
                    <a:off x="2607071" y="2551509"/>
                    <a:ext cx="3696206" cy="552534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Gerader Verbinder 136">
                    <a:extLst>
                      <a:ext uri="{FF2B5EF4-FFF2-40B4-BE49-F238E27FC236}">
                        <a16:creationId xmlns:a16="http://schemas.microsoft.com/office/drawing/2014/main" id="{3209B5D4-7312-4B8B-BF57-0858227E64B4}"/>
                      </a:ext>
                    </a:extLst>
                  </p:cNvPr>
                  <p:cNvCxnSpPr>
                    <a:cxnSpLocks/>
                    <a:stCxn id="128" idx="6"/>
                    <a:endCxn id="132" idx="2"/>
                  </p:cNvCxnSpPr>
                  <p:nvPr/>
                </p:nvCxnSpPr>
                <p:spPr>
                  <a:xfrm>
                    <a:off x="2607071" y="2551509"/>
                    <a:ext cx="3696206" cy="157058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Gerader Verbinder 137">
                    <a:extLst>
                      <a:ext uri="{FF2B5EF4-FFF2-40B4-BE49-F238E27FC236}">
                        <a16:creationId xmlns:a16="http://schemas.microsoft.com/office/drawing/2014/main" id="{15C8B030-CAC3-42D2-9564-79E05A0E1FB4}"/>
                      </a:ext>
                    </a:extLst>
                  </p:cNvPr>
                  <p:cNvCxnSpPr>
                    <a:cxnSpLocks/>
                    <a:stCxn id="129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1483558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Gerader Verbinder 138">
                    <a:extLst>
                      <a:ext uri="{FF2B5EF4-FFF2-40B4-BE49-F238E27FC236}">
                        <a16:creationId xmlns:a16="http://schemas.microsoft.com/office/drawing/2014/main" id="{33C7470F-D3D3-4EFC-8CE3-367BB4187810}"/>
                      </a:ext>
                    </a:extLst>
                  </p:cNvPr>
                  <p:cNvCxnSpPr>
                    <a:cxnSpLocks/>
                    <a:stCxn id="129" idx="6"/>
                    <a:endCxn id="131" idx="2"/>
                  </p:cNvCxnSpPr>
                  <p:nvPr/>
                </p:nvCxnSpPr>
                <p:spPr>
                  <a:xfrm flipV="1">
                    <a:off x="2607071" y="3104043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Gerader Verbinder 139">
                    <a:extLst>
                      <a:ext uri="{FF2B5EF4-FFF2-40B4-BE49-F238E27FC236}">
                        <a16:creationId xmlns:a16="http://schemas.microsoft.com/office/drawing/2014/main" id="{A9848095-7B00-4CA7-9E29-D5E6ED88D478}"/>
                      </a:ext>
                    </a:extLst>
                  </p:cNvPr>
                  <p:cNvCxnSpPr>
                    <a:cxnSpLocks/>
                    <a:stCxn id="133" idx="2"/>
                    <a:endCxn id="130" idx="6"/>
                  </p:cNvCxnSpPr>
                  <p:nvPr/>
                </p:nvCxnSpPr>
                <p:spPr>
                  <a:xfrm flipH="1" flipV="1">
                    <a:off x="7114631" y="2085997"/>
                    <a:ext cx="3817042" cy="46178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Gerader Verbinder 140">
                    <a:extLst>
                      <a:ext uri="{FF2B5EF4-FFF2-40B4-BE49-F238E27FC236}">
                        <a16:creationId xmlns:a16="http://schemas.microsoft.com/office/drawing/2014/main" id="{1D2B3A2C-757B-4027-9BED-7CA46B2209F1}"/>
                      </a:ext>
                    </a:extLst>
                  </p:cNvPr>
                  <p:cNvCxnSpPr>
                    <a:cxnSpLocks/>
                    <a:stCxn id="133" idx="2"/>
                    <a:endCxn id="131" idx="6"/>
                  </p:cNvCxnSpPr>
                  <p:nvPr/>
                </p:nvCxnSpPr>
                <p:spPr>
                  <a:xfrm flipH="1">
                    <a:off x="7114631" y="2547783"/>
                    <a:ext cx="3817042" cy="55626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r Verbinder 141">
                    <a:extLst>
                      <a:ext uri="{FF2B5EF4-FFF2-40B4-BE49-F238E27FC236}">
                        <a16:creationId xmlns:a16="http://schemas.microsoft.com/office/drawing/2014/main" id="{16AC7757-AD6D-4691-9113-230E94CF06D6}"/>
                      </a:ext>
                    </a:extLst>
                  </p:cNvPr>
                  <p:cNvCxnSpPr>
                    <a:cxnSpLocks/>
                    <a:stCxn id="133" idx="2"/>
                    <a:endCxn id="132" idx="6"/>
                  </p:cNvCxnSpPr>
                  <p:nvPr/>
                </p:nvCxnSpPr>
                <p:spPr>
                  <a:xfrm flipH="1">
                    <a:off x="7114631" y="2547783"/>
                    <a:ext cx="3817042" cy="157430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Gerader Verbinder 142">
                    <a:extLst>
                      <a:ext uri="{FF2B5EF4-FFF2-40B4-BE49-F238E27FC236}">
                        <a16:creationId xmlns:a16="http://schemas.microsoft.com/office/drawing/2014/main" id="{3404FDC3-77C3-40AD-9747-92C58F6A6D64}"/>
                      </a:ext>
                    </a:extLst>
                  </p:cNvPr>
                  <p:cNvCxnSpPr>
                    <a:cxnSpLocks/>
                    <a:stCxn id="130" idx="6"/>
                    <a:endCxn id="134" idx="2"/>
                  </p:cNvCxnSpPr>
                  <p:nvPr/>
                </p:nvCxnSpPr>
                <p:spPr>
                  <a:xfrm>
                    <a:off x="7114631" y="2085997"/>
                    <a:ext cx="3840857" cy="147983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Gerader Verbinder 143">
                    <a:extLst>
                      <a:ext uri="{FF2B5EF4-FFF2-40B4-BE49-F238E27FC236}">
                        <a16:creationId xmlns:a16="http://schemas.microsoft.com/office/drawing/2014/main" id="{8E2608A2-F555-47B9-979B-CB7EE392E9DD}"/>
                      </a:ext>
                    </a:extLst>
                  </p:cNvPr>
                  <p:cNvCxnSpPr>
                    <a:cxnSpLocks/>
                    <a:stCxn id="134" idx="2"/>
                    <a:endCxn id="131" idx="6"/>
                  </p:cNvCxnSpPr>
                  <p:nvPr/>
                </p:nvCxnSpPr>
                <p:spPr>
                  <a:xfrm flipH="1" flipV="1">
                    <a:off x="7114631" y="3104043"/>
                    <a:ext cx="3840857" cy="46178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6" name="Gerader Verbinder 115">
                  <a:extLst>
                    <a:ext uri="{FF2B5EF4-FFF2-40B4-BE49-F238E27FC236}">
                      <a16:creationId xmlns:a16="http://schemas.microsoft.com/office/drawing/2014/main" id="{F6FBB241-15A8-4F9A-855C-BFBF3C1F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1690688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Gerader Verbinder 116">
                  <a:extLst>
                    <a:ext uri="{FF2B5EF4-FFF2-40B4-BE49-F238E27FC236}">
                      <a16:creationId xmlns:a16="http://schemas.microsoft.com/office/drawing/2014/main" id="{F54AE247-44AD-4516-8750-39E6936A63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27087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Gerader Verbinder 117">
                  <a:extLst>
                    <a:ext uri="{FF2B5EF4-FFF2-40B4-BE49-F238E27FC236}">
                      <a16:creationId xmlns:a16="http://schemas.microsoft.com/office/drawing/2014/main" id="{41B0CAA6-0FFC-4862-AC42-839DEC823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37267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Gerader Verbinder 118">
                  <a:extLst>
                    <a:ext uri="{FF2B5EF4-FFF2-40B4-BE49-F238E27FC236}">
                      <a16:creationId xmlns:a16="http://schemas.microsoft.com/office/drawing/2014/main" id="{2DF8D359-E339-4EF5-86B4-B705FE1A7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42113" y="21753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Gerader Verbinder 119">
                  <a:extLst>
                    <a:ext uri="{FF2B5EF4-FFF2-40B4-BE49-F238E27FC236}">
                      <a16:creationId xmlns:a16="http://schemas.microsoft.com/office/drawing/2014/main" id="{F558B544-433C-4830-ABBB-F5C86CB07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1160" y="31933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Textfeld 120">
                  <a:extLst>
                    <a:ext uri="{FF2B5EF4-FFF2-40B4-BE49-F238E27FC236}">
                      <a16:creationId xmlns:a16="http://schemas.microsoft.com/office/drawing/2014/main" id="{88215A35-F72A-4489-9513-337FAE8948E2}"/>
                    </a:ext>
                  </a:extLst>
                </p:cNvPr>
                <p:cNvSpPr txBox="1"/>
                <p:nvPr/>
              </p:nvSpPr>
              <p:spPr>
                <a:xfrm>
                  <a:off x="6294257" y="1905787"/>
                  <a:ext cx="114230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2" name="Textfeld 121">
                  <a:extLst>
                    <a:ext uri="{FF2B5EF4-FFF2-40B4-BE49-F238E27FC236}">
                      <a16:creationId xmlns:a16="http://schemas.microsoft.com/office/drawing/2014/main" id="{242D105E-BC41-458C-8CF2-F58E5D3ABA88}"/>
                    </a:ext>
                  </a:extLst>
                </p:cNvPr>
                <p:cNvSpPr txBox="1"/>
                <p:nvPr/>
              </p:nvSpPr>
              <p:spPr>
                <a:xfrm>
                  <a:off x="6277442" y="2931019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3" name="Textfeld 122">
                  <a:extLst>
                    <a:ext uri="{FF2B5EF4-FFF2-40B4-BE49-F238E27FC236}">
                      <a16:creationId xmlns:a16="http://schemas.microsoft.com/office/drawing/2014/main" id="{AE96233E-6FA1-4A26-A287-AEEAB9882F1E}"/>
                    </a:ext>
                  </a:extLst>
                </p:cNvPr>
                <p:cNvSpPr txBox="1"/>
                <p:nvPr/>
              </p:nvSpPr>
              <p:spPr>
                <a:xfrm>
                  <a:off x="6267912" y="3934939"/>
                  <a:ext cx="193442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EE8FABE6-3D0F-47E5-ADB1-B9CF2BCEE903}"/>
                    </a:ext>
                  </a:extLst>
                </p:cNvPr>
                <p:cNvSpPr txBox="1"/>
                <p:nvPr/>
              </p:nvSpPr>
              <p:spPr>
                <a:xfrm>
                  <a:off x="10914523" y="2386317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5" name="Textfeld 124">
                  <a:extLst>
                    <a:ext uri="{FF2B5EF4-FFF2-40B4-BE49-F238E27FC236}">
                      <a16:creationId xmlns:a16="http://schemas.microsoft.com/office/drawing/2014/main" id="{5B012BCB-F4B7-470C-A48A-2F5EDA4D6EEE}"/>
                    </a:ext>
                  </a:extLst>
                </p:cNvPr>
                <p:cNvSpPr txBox="1"/>
                <p:nvPr/>
              </p:nvSpPr>
              <p:spPr>
                <a:xfrm>
                  <a:off x="10960251" y="3417453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26" name="Gerader Verbinder 125">
                  <a:extLst>
                    <a:ext uri="{FF2B5EF4-FFF2-40B4-BE49-F238E27FC236}">
                      <a16:creationId xmlns:a16="http://schemas.microsoft.com/office/drawing/2014/main" id="{6A5A6A4C-764C-432A-8504-6B83EFD1DD8D}"/>
                    </a:ext>
                  </a:extLst>
                </p:cNvPr>
                <p:cNvCxnSpPr>
                  <a:cxnSpLocks/>
                  <a:stCxn id="129" idx="6"/>
                  <a:endCxn id="123" idx="1"/>
                </p:cNvCxnSpPr>
                <p:nvPr/>
              </p:nvCxnSpPr>
              <p:spPr>
                <a:xfrm>
                  <a:off x="2611834" y="3569555"/>
                  <a:ext cx="3656078" cy="534661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>
                  <a:extLst>
                    <a:ext uri="{FF2B5EF4-FFF2-40B4-BE49-F238E27FC236}">
                      <a16:creationId xmlns:a16="http://schemas.microsoft.com/office/drawing/2014/main" id="{C57DCD42-9FC9-4AE3-92FE-29C00ADFCEAC}"/>
                    </a:ext>
                  </a:extLst>
                </p:cNvPr>
                <p:cNvCxnSpPr>
                  <a:cxnSpLocks/>
                  <a:endCxn id="134" idx="2"/>
                </p:cNvCxnSpPr>
                <p:nvPr/>
              </p:nvCxnSpPr>
              <p:spPr>
                <a:xfrm flipV="1">
                  <a:off x="7130611" y="3565829"/>
                  <a:ext cx="3829640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2AFBFB0E-8B2B-4A5E-A0E9-59BD1C688996}"/>
                  </a:ext>
                </a:extLst>
              </p:cNvPr>
              <p:cNvSpPr txBox="1"/>
              <p:nvPr/>
            </p:nvSpPr>
            <p:spPr>
              <a:xfrm>
                <a:off x="1775528" y="2386317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C59C289C-719D-4298-A6A0-31F26449FB2E}"/>
                  </a:ext>
                </a:extLst>
              </p:cNvPr>
              <p:cNvSpPr txBox="1"/>
              <p:nvPr/>
            </p:nvSpPr>
            <p:spPr>
              <a:xfrm>
                <a:off x="1746105" y="3388226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/>
                  <p:nvPr/>
                </p:nvSpPr>
                <p:spPr>
                  <a:xfrm rot="21132359">
                    <a:off x="3167411" y="206468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32359">
                    <a:off x="3167411" y="2064680"/>
                    <a:ext cx="647700" cy="28469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6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/>
                  <p:nvPr/>
                </p:nvSpPr>
                <p:spPr>
                  <a:xfrm rot="537625">
                    <a:off x="3304077" y="2405328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37625">
                    <a:off x="3304077" y="2405328"/>
                    <a:ext cx="647700" cy="28469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923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/>
                  <p:nvPr/>
                </p:nvSpPr>
                <p:spPr>
                  <a:xfrm rot="1034911">
                    <a:off x="3098953" y="265998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34911">
                    <a:off x="3098953" y="2659987"/>
                    <a:ext cx="647700" cy="28469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/>
                  <p:nvPr/>
                </p:nvSpPr>
                <p:spPr>
                  <a:xfrm rot="20305657">
                    <a:off x="2618300" y="2980802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305657">
                    <a:off x="2618300" y="2980802"/>
                    <a:ext cx="647700" cy="28469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/>
                  <p:nvPr/>
                </p:nvSpPr>
                <p:spPr>
                  <a:xfrm rot="21244584">
                    <a:off x="3085768" y="309386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244584">
                    <a:off x="3085768" y="3093867"/>
                    <a:ext cx="647700" cy="28469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51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/>
                  <p:nvPr/>
                </p:nvSpPr>
                <p:spPr>
                  <a:xfrm rot="473313">
                    <a:off x="3137951" y="3378352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73313">
                    <a:off x="3137951" y="3378352"/>
                    <a:ext cx="647700" cy="2846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96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/>
                  <p:nvPr/>
                </p:nvSpPr>
                <p:spPr>
                  <a:xfrm rot="20268254">
                    <a:off x="7481285" y="334529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268254">
                    <a:off x="7481285" y="3345290"/>
                    <a:ext cx="647700" cy="28469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/>
                  <p:nvPr/>
                </p:nvSpPr>
                <p:spPr>
                  <a:xfrm rot="20861327">
                    <a:off x="7604702" y="3625793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861327">
                    <a:off x="7604702" y="3625793"/>
                    <a:ext cx="647700" cy="28469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/>
                  <p:nvPr/>
                </p:nvSpPr>
                <p:spPr>
                  <a:xfrm rot="21121081">
                    <a:off x="7617388" y="2604386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21081">
                    <a:off x="7617388" y="2604386"/>
                    <a:ext cx="647700" cy="28469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922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/>
                  <p:nvPr/>
                </p:nvSpPr>
                <p:spPr>
                  <a:xfrm rot="430678">
                    <a:off x="7629558" y="2899428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30678">
                    <a:off x="7629558" y="2899428"/>
                    <a:ext cx="647700" cy="2846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/>
                  <p:nvPr/>
                </p:nvSpPr>
                <p:spPr>
                  <a:xfrm rot="406972">
                    <a:off x="7862884" y="189777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06972">
                    <a:off x="7862884" y="1897777"/>
                    <a:ext cx="647700" cy="28469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/>
                  <p:nvPr/>
                </p:nvSpPr>
                <p:spPr>
                  <a:xfrm rot="1017930">
                    <a:off x="7803271" y="224080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17930">
                    <a:off x="7803271" y="2240800"/>
                    <a:ext cx="647700" cy="28469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/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/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Gerader Verbinder 146">
              <a:extLst>
                <a:ext uri="{FF2B5EF4-FFF2-40B4-BE49-F238E27FC236}">
                  <a16:creationId xmlns:a16="http://schemas.microsoft.com/office/drawing/2014/main" id="{C582FAF7-9409-4F15-BF97-B071CF99AB64}"/>
                </a:ext>
              </a:extLst>
            </p:cNvPr>
            <p:cNvCxnSpPr>
              <a:cxnSpLocks/>
              <a:stCxn id="145" idx="6"/>
              <a:endCxn id="124" idx="1"/>
            </p:cNvCxnSpPr>
            <p:nvPr/>
          </p:nvCxnSpPr>
          <p:spPr>
            <a:xfrm flipV="1">
              <a:off x="6603831" y="1922347"/>
              <a:ext cx="3708660" cy="1965863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r Verbinder 147">
              <a:extLst>
                <a:ext uri="{FF2B5EF4-FFF2-40B4-BE49-F238E27FC236}">
                  <a16:creationId xmlns:a16="http://schemas.microsoft.com/office/drawing/2014/main" id="{F157410B-556D-40C7-BEBE-E45DE238C6C2}"/>
                </a:ext>
              </a:extLst>
            </p:cNvPr>
            <p:cNvCxnSpPr>
              <a:cxnSpLocks/>
              <a:stCxn id="145" idx="6"/>
              <a:endCxn id="125" idx="1"/>
            </p:cNvCxnSpPr>
            <p:nvPr/>
          </p:nvCxnSpPr>
          <p:spPr>
            <a:xfrm flipV="1">
              <a:off x="6603831" y="2714254"/>
              <a:ext cx="3753478" cy="1173956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/>
                <p:nvPr/>
              </p:nvSpPr>
              <p:spPr>
                <a:xfrm rot="19639608">
                  <a:off x="7197289" y="3109496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7197289" y="3109496"/>
                  <a:ext cx="634819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/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Gerader Verbinder 155">
              <a:extLst>
                <a:ext uri="{FF2B5EF4-FFF2-40B4-BE49-F238E27FC236}">
                  <a16:creationId xmlns:a16="http://schemas.microsoft.com/office/drawing/2014/main" id="{86A0C66E-F4B7-463A-9CC4-F9BE20DED245}"/>
                </a:ext>
              </a:extLst>
            </p:cNvPr>
            <p:cNvCxnSpPr>
              <a:cxnSpLocks/>
              <a:stCxn id="146" idx="6"/>
              <a:endCxn id="121" idx="1"/>
            </p:cNvCxnSpPr>
            <p:nvPr/>
          </p:nvCxnSpPr>
          <p:spPr>
            <a:xfrm flipV="1">
              <a:off x="2169423" y="1553302"/>
              <a:ext cx="3614687" cy="2334908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808448DC-DC43-42EF-BB47-4213C7960F8D}"/>
                </a:ext>
              </a:extLst>
            </p:cNvPr>
            <p:cNvCxnSpPr>
              <a:cxnSpLocks/>
              <a:stCxn id="146" idx="6"/>
              <a:endCxn id="122" idx="1"/>
            </p:cNvCxnSpPr>
            <p:nvPr/>
          </p:nvCxnSpPr>
          <p:spPr>
            <a:xfrm flipV="1">
              <a:off x="2169423" y="2340675"/>
              <a:ext cx="3598206" cy="154753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F380E952-DF26-4DD6-AB0A-52996938DD32}"/>
                </a:ext>
              </a:extLst>
            </p:cNvPr>
            <p:cNvCxnSpPr>
              <a:cxnSpLocks/>
              <a:stCxn id="146" idx="6"/>
              <a:endCxn id="123" idx="1"/>
            </p:cNvCxnSpPr>
            <p:nvPr/>
          </p:nvCxnSpPr>
          <p:spPr>
            <a:xfrm flipV="1">
              <a:off x="2169423" y="3111680"/>
              <a:ext cx="3588866" cy="77653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/>
                <p:nvPr/>
              </p:nvSpPr>
              <p:spPr>
                <a:xfrm rot="19639608">
                  <a:off x="3114892" y="2924755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3114892" y="2924755"/>
                  <a:ext cx="634819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/>
                <p:nvPr/>
              </p:nvSpPr>
              <p:spPr>
                <a:xfrm rot="19639608">
                  <a:off x="3318109" y="3109277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3318109" y="3109277"/>
                  <a:ext cx="634819" cy="28469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/>
                <p:nvPr/>
              </p:nvSpPr>
              <p:spPr>
                <a:xfrm rot="20526048">
                  <a:off x="3435321" y="3346048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26048">
                  <a:off x="3435321" y="3346048"/>
                  <a:ext cx="634819" cy="28469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uppieren 161">
            <a:extLst>
              <a:ext uri="{FF2B5EF4-FFF2-40B4-BE49-F238E27FC236}">
                <a16:creationId xmlns:a16="http://schemas.microsoft.com/office/drawing/2014/main" id="{C214CFD6-5576-4E15-8BEC-175252A8C4E6}"/>
              </a:ext>
            </a:extLst>
          </p:cNvPr>
          <p:cNvGrpSpPr/>
          <p:nvPr/>
        </p:nvGrpSpPr>
        <p:grpSpPr>
          <a:xfrm>
            <a:off x="1185572" y="4710770"/>
            <a:ext cx="10377960" cy="1844036"/>
            <a:chOff x="1366547" y="4484644"/>
            <a:chExt cx="10377960" cy="18440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/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/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blipFill>
                  <a:blip r:embed="rId24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1403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308A35D-7010-4B29-A7C2-4DBF67F63998}"/>
              </a:ext>
            </a:extLst>
          </p:cNvPr>
          <p:cNvGrpSpPr/>
          <p:nvPr/>
        </p:nvGrpSpPr>
        <p:grpSpPr>
          <a:xfrm>
            <a:off x="1445008" y="2181000"/>
            <a:ext cx="4233994" cy="3023681"/>
            <a:chOff x="7830114" y="1722439"/>
            <a:chExt cx="4233994" cy="3023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/>
                <p:nvPr/>
              </p:nvSpPr>
              <p:spPr>
                <a:xfrm>
                  <a:off x="7947596" y="3967189"/>
                  <a:ext cx="4116512" cy="7789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…,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596" y="3967189"/>
                  <a:ext cx="4116512" cy="7789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49D97A-A738-4DCC-B488-B8F7AE120C5A}"/>
                </a:ext>
              </a:extLst>
            </p:cNvPr>
            <p:cNvSpPr txBox="1"/>
            <p:nvPr/>
          </p:nvSpPr>
          <p:spPr>
            <a:xfrm>
              <a:off x="7830114" y="1722439"/>
              <a:ext cx="4153701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/>
                <a:t>Die Fehlerfunktion</a:t>
              </a:r>
            </a:p>
            <a:p>
              <a:endParaRPr lang="de-DE" dirty="0"/>
            </a:p>
            <a:p>
              <a:pPr marL="285750" indent="-285750">
                <a:buFontTx/>
                <a:buChar char="-"/>
              </a:pPr>
              <a:r>
                <a:rPr lang="de-DE" dirty="0"/>
                <a:t>Parameter von Model als Eingabe</a:t>
              </a:r>
            </a:p>
            <a:p>
              <a:pPr marL="285750" indent="-285750">
                <a:buFontTx/>
                <a:buChar char="-"/>
              </a:pPr>
              <a:r>
                <a:rPr lang="de-DE" dirty="0"/>
                <a:t>gibt </a:t>
              </a:r>
              <a:r>
                <a:rPr lang="de-DE" dirty="0" err="1"/>
                <a:t>durschnittliche</a:t>
              </a:r>
              <a:br>
                <a:rPr lang="de-DE" dirty="0"/>
              </a:br>
              <a:r>
                <a:rPr lang="de-DE" dirty="0"/>
                <a:t>Abweichung des Models von</a:t>
              </a:r>
              <a:br>
                <a:rPr lang="de-DE" dirty="0"/>
              </a:br>
              <a:r>
                <a:rPr lang="de-DE" dirty="0"/>
                <a:t>Wahrheitswerten zurück</a:t>
              </a:r>
            </a:p>
            <a:p>
              <a:pPr marL="285750" indent="-285750">
                <a:buFontTx/>
                <a:buChar char="-"/>
              </a:pPr>
              <a:endParaRPr lang="de-DE" dirty="0"/>
            </a:p>
            <a:p>
              <a:r>
                <a:rPr lang="de-DE" dirty="0"/>
                <a:t>Mean </a:t>
              </a:r>
              <a:r>
                <a:rPr lang="de-DE" dirty="0" err="1"/>
                <a:t>Squared</a:t>
              </a:r>
              <a:r>
                <a:rPr lang="de-DE" dirty="0"/>
                <a:t> Error Funktion:</a:t>
              </a:r>
            </a:p>
            <a:p>
              <a:endParaRPr lang="de-DE" dirty="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FA81F3FD-85EB-4546-9094-597204DFC715}"/>
              </a:ext>
            </a:extLst>
          </p:cNvPr>
          <p:cNvSpPr txBox="1"/>
          <p:nvPr/>
        </p:nvSpPr>
        <p:spPr>
          <a:xfrm>
            <a:off x="6590276" y="2241546"/>
            <a:ext cx="40895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Hilfsmittel, um Fehlerfunktion zu </a:t>
            </a:r>
            <a:br>
              <a:rPr lang="de-DE" dirty="0"/>
            </a:br>
            <a:r>
              <a:rPr lang="de-DE" dirty="0"/>
              <a:t>minimieren</a:t>
            </a:r>
          </a:p>
        </p:txBody>
      </p:sp>
      <p:sp>
        <p:nvSpPr>
          <p:cNvPr id="9" name="Titel 3">
            <a:extLst>
              <a:ext uri="{FF2B5EF4-FFF2-40B4-BE49-F238E27FC236}">
                <a16:creationId xmlns:a16="http://schemas.microsoft.com/office/drawing/2014/main" id="{44A7D791-6754-4852-8D38-A44EE96F3B98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</p:spTree>
    <p:extLst>
      <p:ext uri="{BB962C8B-B14F-4D97-AF65-F5344CB8AC3E}">
        <p14:creationId xmlns:p14="http://schemas.microsoft.com/office/powerpoint/2010/main" val="525613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3">
            <a:extLst>
              <a:ext uri="{FF2B5EF4-FFF2-40B4-BE49-F238E27FC236}">
                <a16:creationId xmlns:a16="http://schemas.microsoft.com/office/drawing/2014/main" id="{2DC718A6-781E-485D-A67E-C05EE8EDD63B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/>
              <p:nvPr/>
            </p:nvSpPr>
            <p:spPr>
              <a:xfrm>
                <a:off x="6357670" y="1854984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670" y="1854984"/>
                <a:ext cx="3315908" cy="778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/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feld 48">
            <a:extLst>
              <a:ext uri="{FF2B5EF4-FFF2-40B4-BE49-F238E27FC236}">
                <a16:creationId xmlns:a16="http://schemas.microsoft.com/office/drawing/2014/main" id="{64FE3006-37E6-45F8-BB6C-33400BDB25CE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A5A4EFA-BD92-43FB-BE7A-9DB8A1ADB325}"/>
              </a:ext>
            </a:extLst>
          </p:cNvPr>
          <p:cNvGrpSpPr/>
          <p:nvPr/>
        </p:nvGrpSpPr>
        <p:grpSpPr>
          <a:xfrm>
            <a:off x="3316920" y="2727186"/>
            <a:ext cx="4300792" cy="4112532"/>
            <a:chOff x="3316920" y="2727186"/>
            <a:chExt cx="4300792" cy="4112532"/>
          </a:xfrm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F7E04B89-39AB-49FB-86BD-F9D3B97C96CA}"/>
                </a:ext>
              </a:extLst>
            </p:cNvPr>
            <p:cNvGrpSpPr/>
            <p:nvPr/>
          </p:nvGrpSpPr>
          <p:grpSpPr>
            <a:xfrm>
              <a:off x="3316920" y="2727186"/>
              <a:ext cx="4300792" cy="4112532"/>
              <a:chOff x="1830829" y="2854392"/>
              <a:chExt cx="3058687" cy="3058687"/>
            </a:xfrm>
          </p:grpSpPr>
          <p:grpSp>
            <p:nvGrpSpPr>
              <p:cNvPr id="53" name="Gruppieren 52">
                <a:extLst>
                  <a:ext uri="{FF2B5EF4-FFF2-40B4-BE49-F238E27FC236}">
                    <a16:creationId xmlns:a16="http://schemas.microsoft.com/office/drawing/2014/main" id="{786337EF-680D-496C-8880-E99334DCBB9E}"/>
                  </a:ext>
                </a:extLst>
              </p:cNvPr>
              <p:cNvGrpSpPr/>
              <p:nvPr/>
            </p:nvGrpSpPr>
            <p:grpSpPr>
              <a:xfrm>
                <a:off x="1830829" y="2854392"/>
                <a:ext cx="3058687" cy="3058687"/>
                <a:chOff x="1576200" y="3244032"/>
                <a:chExt cx="3058687" cy="3058687"/>
              </a:xfrm>
            </p:grpSpPr>
            <p:grpSp>
              <p:nvGrpSpPr>
                <p:cNvPr id="55" name="Gruppieren 54">
                  <a:extLst>
                    <a:ext uri="{FF2B5EF4-FFF2-40B4-BE49-F238E27FC236}">
                      <a16:creationId xmlns:a16="http://schemas.microsoft.com/office/drawing/2014/main" id="{0C1BC9BD-B7E6-4E2D-AA33-7F6E9F78F9DC}"/>
                    </a:ext>
                  </a:extLst>
                </p:cNvPr>
                <p:cNvGrpSpPr/>
                <p:nvPr/>
              </p:nvGrpSpPr>
              <p:grpSpPr>
                <a:xfrm>
                  <a:off x="1576200" y="3244032"/>
                  <a:ext cx="3058687" cy="3058687"/>
                  <a:chOff x="1426227" y="3127851"/>
                  <a:chExt cx="3058687" cy="3058687"/>
                </a:xfrm>
              </p:grpSpPr>
              <p:grpSp>
                <p:nvGrpSpPr>
                  <p:cNvPr id="57" name="Gruppieren 56">
                    <a:extLst>
                      <a:ext uri="{FF2B5EF4-FFF2-40B4-BE49-F238E27FC236}">
                        <a16:creationId xmlns:a16="http://schemas.microsoft.com/office/drawing/2014/main" id="{FA8628F9-CC73-43F8-8CA6-32FF99AF4F7F}"/>
                      </a:ext>
                    </a:extLst>
                  </p:cNvPr>
                  <p:cNvGrpSpPr/>
                  <p:nvPr/>
                </p:nvGrpSpPr>
                <p:grpSpPr>
                  <a:xfrm>
                    <a:off x="1426227" y="3127851"/>
                    <a:ext cx="3058687" cy="3058687"/>
                    <a:chOff x="947572" y="2672086"/>
                    <a:chExt cx="3058687" cy="3058687"/>
                  </a:xfrm>
                </p:grpSpPr>
                <p:cxnSp>
                  <p:nvCxnSpPr>
                    <p:cNvPr id="61" name="Gerade Verbindung mit Pfeil 60">
                      <a:extLst>
                        <a:ext uri="{FF2B5EF4-FFF2-40B4-BE49-F238E27FC236}">
                          <a16:creationId xmlns:a16="http://schemas.microsoft.com/office/drawing/2014/main" id="{D50CD440-C3B6-4EB6-9D78-686C1CC981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63759" y="4865850"/>
                      <a:ext cx="201109" cy="192579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2" name="Gruppieren 61">
                      <a:extLst>
                        <a:ext uri="{FF2B5EF4-FFF2-40B4-BE49-F238E27FC236}">
                          <a16:creationId xmlns:a16="http://schemas.microsoft.com/office/drawing/2014/main" id="{C600AFB6-9F78-43DF-BE93-6E66390233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7572" y="2672086"/>
                      <a:ext cx="3058687" cy="3058687"/>
                      <a:chOff x="4254478" y="3130970"/>
                      <a:chExt cx="3058687" cy="3058687"/>
                    </a:xfrm>
                  </p:grpSpPr>
                  <p:pic>
                    <p:nvPicPr>
                      <p:cNvPr id="63" name="Grafik 62">
                        <a:extLst>
                          <a:ext uri="{FF2B5EF4-FFF2-40B4-BE49-F238E27FC236}">
                            <a16:creationId xmlns:a16="http://schemas.microsoft.com/office/drawing/2014/main" id="{F5379818-23B1-4D6D-B901-B941C9957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54478" y="3130970"/>
                        <a:ext cx="3058687" cy="3058687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64" name="Gerade Verbindung mit Pfeil 63">
                        <a:extLst>
                          <a:ext uri="{FF2B5EF4-FFF2-40B4-BE49-F238E27FC236}">
                            <a16:creationId xmlns:a16="http://schemas.microsoft.com/office/drawing/2014/main" id="{F64215CA-F5E3-4194-9EA5-15017E812A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621919" y="5196598"/>
                        <a:ext cx="46742" cy="20075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58" name="Textfeld 57">
                    <a:extLst>
                      <a:ext uri="{FF2B5EF4-FFF2-40B4-BE49-F238E27FC236}">
                        <a16:creationId xmlns:a16="http://schemas.microsoft.com/office/drawing/2014/main" id="{A8B76A31-B2F0-47C3-A9CC-4FB29CB6BAE3}"/>
                      </a:ext>
                    </a:extLst>
                  </p:cNvPr>
                  <p:cNvSpPr txBox="1"/>
                  <p:nvPr/>
                </p:nvSpPr>
                <p:spPr>
                  <a:xfrm>
                    <a:off x="3976061" y="5309638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b</a:t>
                    </a:r>
                    <a:endParaRPr lang="de-DE" baseline="-25000" dirty="0"/>
                  </a:p>
                </p:txBody>
              </p:sp>
              <p:sp>
                <p:nvSpPr>
                  <p:cNvPr id="59" name="Textfeld 58">
                    <a:extLst>
                      <a:ext uri="{FF2B5EF4-FFF2-40B4-BE49-F238E27FC236}">
                        <a16:creationId xmlns:a16="http://schemas.microsoft.com/office/drawing/2014/main" id="{B2746F5F-3F63-4EFB-8A35-3F5ABDC0B00E}"/>
                      </a:ext>
                    </a:extLst>
                  </p:cNvPr>
                  <p:cNvSpPr txBox="1"/>
                  <p:nvPr/>
                </p:nvSpPr>
                <p:spPr>
                  <a:xfrm>
                    <a:off x="1699025" y="5260169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a</a:t>
                    </a:r>
                    <a:endParaRPr lang="de-DE" baseline="-25000" dirty="0"/>
                  </a:p>
                </p:txBody>
              </p:sp>
              <p:sp>
                <p:nvSpPr>
                  <p:cNvPr id="60" name="Textfeld 59">
                    <a:extLst>
                      <a:ext uri="{FF2B5EF4-FFF2-40B4-BE49-F238E27FC236}">
                        <a16:creationId xmlns:a16="http://schemas.microsoft.com/office/drawing/2014/main" id="{B663A6E2-7262-46EF-92AA-8ED4E36C2F93}"/>
                      </a:ext>
                    </a:extLst>
                  </p:cNvPr>
                  <p:cNvSpPr txBox="1"/>
                  <p:nvPr/>
                </p:nvSpPr>
                <p:spPr>
                  <a:xfrm>
                    <a:off x="2898886" y="3127851"/>
                    <a:ext cx="150238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L</a:t>
                    </a:r>
                    <a:endParaRPr lang="de-DE" baseline="-25000" dirty="0"/>
                  </a:p>
                </p:txBody>
              </p:sp>
            </p:grpSp>
            <p:cxnSp>
              <p:nvCxnSpPr>
                <p:cNvPr id="56" name="Gerade Verbindung mit Pfeil 55">
                  <a:extLst>
                    <a:ext uri="{FF2B5EF4-FFF2-40B4-BE49-F238E27FC236}">
                      <a16:creationId xmlns:a16="http://schemas.microsoft.com/office/drawing/2014/main" id="{4615EBFF-2937-48B8-9405-67DB897673D9}"/>
                    </a:ext>
                  </a:extLst>
                </p:cNvPr>
                <p:cNvCxnSpPr/>
                <p:nvPr/>
              </p:nvCxnSpPr>
              <p:spPr>
                <a:xfrm flipV="1">
                  <a:off x="3150125" y="3514724"/>
                  <a:ext cx="0" cy="889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EEB0BDCE-347F-48E6-91A6-56843A681F0F}"/>
                  </a:ext>
                </a:extLst>
              </p:cNvPr>
              <p:cNvSpPr txBox="1"/>
              <p:nvPr/>
            </p:nvSpPr>
            <p:spPr>
              <a:xfrm>
                <a:off x="3042707" y="5343523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x P</a:t>
                </a:r>
              </a:p>
            </p:txBody>
          </p:sp>
        </p:grp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B854D2F4-9B36-486A-A458-BE69EC0A36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4627" y="5833319"/>
              <a:ext cx="286857" cy="38794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607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3">
            <a:extLst>
              <a:ext uri="{FF2B5EF4-FFF2-40B4-BE49-F238E27FC236}">
                <a16:creationId xmlns:a16="http://schemas.microsoft.com/office/drawing/2014/main" id="{2DC718A6-781E-485D-A67E-C05EE8EDD63B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/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1DF02348-81FB-4AF9-AB02-CCB098C3AD3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37EA59-D46D-424D-BC10-9C69E31936B0}"/>
              </a:ext>
            </a:extLst>
          </p:cNvPr>
          <p:cNvGrpSpPr/>
          <p:nvPr/>
        </p:nvGrpSpPr>
        <p:grpSpPr>
          <a:xfrm>
            <a:off x="3316920" y="2727186"/>
            <a:ext cx="4300792" cy="4112532"/>
            <a:chOff x="3316920" y="2727186"/>
            <a:chExt cx="4300792" cy="4112532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BC3BB50A-7EC7-462F-9D31-ADED5F047F48}"/>
                </a:ext>
              </a:extLst>
            </p:cNvPr>
            <p:cNvGrpSpPr/>
            <p:nvPr/>
          </p:nvGrpSpPr>
          <p:grpSpPr>
            <a:xfrm>
              <a:off x="3316920" y="2727186"/>
              <a:ext cx="4300792" cy="4112532"/>
              <a:chOff x="1830829" y="2854392"/>
              <a:chExt cx="3058687" cy="3058687"/>
            </a:xfrm>
          </p:grpSpPr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8FEE9532-005F-42F0-8097-4048F9E5DCE5}"/>
                  </a:ext>
                </a:extLst>
              </p:cNvPr>
              <p:cNvGrpSpPr/>
              <p:nvPr/>
            </p:nvGrpSpPr>
            <p:grpSpPr>
              <a:xfrm>
                <a:off x="1830829" y="2854392"/>
                <a:ext cx="3058687" cy="3058687"/>
                <a:chOff x="1576200" y="3244032"/>
                <a:chExt cx="3058687" cy="3058687"/>
              </a:xfrm>
            </p:grpSpPr>
            <p:grpSp>
              <p:nvGrpSpPr>
                <p:cNvPr id="23" name="Gruppieren 22">
                  <a:extLst>
                    <a:ext uri="{FF2B5EF4-FFF2-40B4-BE49-F238E27FC236}">
                      <a16:creationId xmlns:a16="http://schemas.microsoft.com/office/drawing/2014/main" id="{C35E151E-5701-4ADF-9886-A24C2B6890E4}"/>
                    </a:ext>
                  </a:extLst>
                </p:cNvPr>
                <p:cNvGrpSpPr/>
                <p:nvPr/>
              </p:nvGrpSpPr>
              <p:grpSpPr>
                <a:xfrm>
                  <a:off x="1576200" y="3244032"/>
                  <a:ext cx="3058687" cy="3058687"/>
                  <a:chOff x="1426227" y="3127851"/>
                  <a:chExt cx="3058687" cy="3058687"/>
                </a:xfrm>
              </p:grpSpPr>
              <p:grpSp>
                <p:nvGrpSpPr>
                  <p:cNvPr id="26" name="Gruppieren 25">
                    <a:extLst>
                      <a:ext uri="{FF2B5EF4-FFF2-40B4-BE49-F238E27FC236}">
                        <a16:creationId xmlns:a16="http://schemas.microsoft.com/office/drawing/2014/main" id="{0F5B4775-E039-4C27-975C-E0436F0865DD}"/>
                      </a:ext>
                    </a:extLst>
                  </p:cNvPr>
                  <p:cNvGrpSpPr/>
                  <p:nvPr/>
                </p:nvGrpSpPr>
                <p:grpSpPr>
                  <a:xfrm>
                    <a:off x="1426227" y="3127851"/>
                    <a:ext cx="3058687" cy="3058687"/>
                    <a:chOff x="947572" y="2672086"/>
                    <a:chExt cx="3058687" cy="3058687"/>
                  </a:xfrm>
                </p:grpSpPr>
                <p:cxnSp>
                  <p:nvCxnSpPr>
                    <p:cNvPr id="32" name="Gerade Verbindung mit Pfeil 31">
                      <a:extLst>
                        <a:ext uri="{FF2B5EF4-FFF2-40B4-BE49-F238E27FC236}">
                          <a16:creationId xmlns:a16="http://schemas.microsoft.com/office/drawing/2014/main" id="{0E63FF4D-6071-4A45-A4DE-8D6DB758D69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63759" y="4865850"/>
                      <a:ext cx="201109" cy="192579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5" name="Gruppieren 34">
                      <a:extLst>
                        <a:ext uri="{FF2B5EF4-FFF2-40B4-BE49-F238E27FC236}">
                          <a16:creationId xmlns:a16="http://schemas.microsoft.com/office/drawing/2014/main" id="{95AF0234-DD4B-4005-92B0-4FE006C82C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7572" y="2672086"/>
                      <a:ext cx="3058687" cy="3058687"/>
                      <a:chOff x="4254478" y="3130970"/>
                      <a:chExt cx="3058687" cy="3058687"/>
                    </a:xfrm>
                  </p:grpSpPr>
                  <p:pic>
                    <p:nvPicPr>
                      <p:cNvPr id="36" name="Grafik 35">
                        <a:extLst>
                          <a:ext uri="{FF2B5EF4-FFF2-40B4-BE49-F238E27FC236}">
                            <a16:creationId xmlns:a16="http://schemas.microsoft.com/office/drawing/2014/main" id="{05969370-CC1F-4B9B-92B4-F64EB7BB656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54478" y="3130970"/>
                        <a:ext cx="3058687" cy="3058687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37" name="Gerade Verbindung mit Pfeil 36">
                        <a:extLst>
                          <a:ext uri="{FF2B5EF4-FFF2-40B4-BE49-F238E27FC236}">
                            <a16:creationId xmlns:a16="http://schemas.microsoft.com/office/drawing/2014/main" id="{D4DE6066-0D14-45AE-AB17-931CCB8B07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621919" y="5196598"/>
                        <a:ext cx="46742" cy="20075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7" name="Textfeld 26">
                    <a:extLst>
                      <a:ext uri="{FF2B5EF4-FFF2-40B4-BE49-F238E27FC236}">
                        <a16:creationId xmlns:a16="http://schemas.microsoft.com/office/drawing/2014/main" id="{0E569778-F43D-49EF-9BEF-CCF365781631}"/>
                      </a:ext>
                    </a:extLst>
                  </p:cNvPr>
                  <p:cNvSpPr txBox="1"/>
                  <p:nvPr/>
                </p:nvSpPr>
                <p:spPr>
                  <a:xfrm>
                    <a:off x="3976061" y="5309638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b</a:t>
                    </a:r>
                    <a:endParaRPr lang="de-DE" baseline="-25000" dirty="0"/>
                  </a:p>
                </p:txBody>
              </p:sp>
              <p:sp>
                <p:nvSpPr>
                  <p:cNvPr id="30" name="Textfeld 29">
                    <a:extLst>
                      <a:ext uri="{FF2B5EF4-FFF2-40B4-BE49-F238E27FC236}">
                        <a16:creationId xmlns:a16="http://schemas.microsoft.com/office/drawing/2014/main" id="{CBCB6234-AFB7-4FF9-B9E6-DA257CB87AF3}"/>
                      </a:ext>
                    </a:extLst>
                  </p:cNvPr>
                  <p:cNvSpPr txBox="1"/>
                  <p:nvPr/>
                </p:nvSpPr>
                <p:spPr>
                  <a:xfrm>
                    <a:off x="1699025" y="5260169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a</a:t>
                    </a:r>
                    <a:endParaRPr lang="de-DE" baseline="-25000" dirty="0"/>
                  </a:p>
                </p:txBody>
              </p:sp>
              <p:sp>
                <p:nvSpPr>
                  <p:cNvPr id="31" name="Textfeld 30">
                    <a:extLst>
                      <a:ext uri="{FF2B5EF4-FFF2-40B4-BE49-F238E27FC236}">
                        <a16:creationId xmlns:a16="http://schemas.microsoft.com/office/drawing/2014/main" id="{D9920AEA-A97C-4C66-8A7A-67A7B2C5B831}"/>
                      </a:ext>
                    </a:extLst>
                  </p:cNvPr>
                  <p:cNvSpPr txBox="1"/>
                  <p:nvPr/>
                </p:nvSpPr>
                <p:spPr>
                  <a:xfrm>
                    <a:off x="2898886" y="3127851"/>
                    <a:ext cx="150238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L</a:t>
                    </a:r>
                    <a:endParaRPr lang="de-DE" baseline="-25000" dirty="0"/>
                  </a:p>
                </p:txBody>
              </p:sp>
            </p:grpSp>
            <p:cxnSp>
              <p:nvCxnSpPr>
                <p:cNvPr id="24" name="Gerade Verbindung mit Pfeil 23">
                  <a:extLst>
                    <a:ext uri="{FF2B5EF4-FFF2-40B4-BE49-F238E27FC236}">
                      <a16:creationId xmlns:a16="http://schemas.microsoft.com/office/drawing/2014/main" id="{52F04C0E-5859-4F2D-AEDD-F175379DF59F}"/>
                    </a:ext>
                  </a:extLst>
                </p:cNvPr>
                <p:cNvCxnSpPr/>
                <p:nvPr/>
              </p:nvCxnSpPr>
              <p:spPr>
                <a:xfrm flipV="1">
                  <a:off x="3150125" y="3514724"/>
                  <a:ext cx="0" cy="889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55509227-F807-4D47-A17F-71DDA61789C9}"/>
                  </a:ext>
                </a:extLst>
              </p:cNvPr>
              <p:cNvSpPr txBox="1"/>
              <p:nvPr/>
            </p:nvSpPr>
            <p:spPr>
              <a:xfrm>
                <a:off x="2700889" y="3714157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x P</a:t>
                </a:r>
              </a:p>
            </p:txBody>
          </p:sp>
        </p:grp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BF037876-DDEA-4F68-8063-87DBA97279A0}"/>
                </a:ext>
              </a:extLst>
            </p:cNvPr>
            <p:cNvCxnSpPr>
              <a:cxnSpLocks/>
            </p:cNvCxnSpPr>
            <p:nvPr/>
          </p:nvCxnSpPr>
          <p:spPr>
            <a:xfrm>
              <a:off x="4697141" y="4131467"/>
              <a:ext cx="242390" cy="36294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43A6916-C2CD-489C-9A9C-ADC464EB8D34}"/>
                  </a:ext>
                </a:extLst>
              </p:cNvPr>
              <p:cNvSpPr txBox="1"/>
              <p:nvPr/>
            </p:nvSpPr>
            <p:spPr>
              <a:xfrm>
                <a:off x="6357670" y="1854984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43A6916-C2CD-489C-9A9C-ADC464EB8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670" y="1854984"/>
                <a:ext cx="3315908" cy="778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3257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A1282DE-56D6-4DF0-8F00-4D2625F175DC}"/>
              </a:ext>
            </a:extLst>
          </p:cNvPr>
          <p:cNvGrpSpPr/>
          <p:nvPr/>
        </p:nvGrpSpPr>
        <p:grpSpPr>
          <a:xfrm>
            <a:off x="1109847" y="3877675"/>
            <a:ext cx="4300793" cy="1688110"/>
            <a:chOff x="6448321" y="2822422"/>
            <a:chExt cx="4300793" cy="1688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E69320A1-82A7-425D-9D08-E87C2CCFB91B}"/>
                    </a:ext>
                  </a:extLst>
                </p:cNvPr>
                <p:cNvSpPr txBox="1"/>
                <p:nvPr/>
              </p:nvSpPr>
              <p:spPr>
                <a:xfrm>
                  <a:off x="6448321" y="2822422"/>
                  <a:ext cx="4300793" cy="4928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a14:m>
                  <a:r>
                    <a:rPr lang="de-DE" dirty="0"/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a14:m>
                  <a:r>
                    <a:rPr lang="de-DE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E69320A1-82A7-425D-9D08-E87C2CCFB9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321" y="2822422"/>
                  <a:ext cx="4300793" cy="492827"/>
                </a:xfrm>
                <a:prstGeom prst="rect">
                  <a:avLst/>
                </a:prstGeom>
                <a:blipFill>
                  <a:blip r:embed="rId3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A0ACE213-425B-4905-B232-60643EA0F82C}"/>
                    </a:ext>
                  </a:extLst>
                </p:cNvPr>
                <p:cNvSpPr txBox="1"/>
                <p:nvPr/>
              </p:nvSpPr>
              <p:spPr>
                <a:xfrm>
                  <a:off x="6737881" y="3373445"/>
                  <a:ext cx="3550267" cy="4596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a14:m>
                  <a:r>
                    <a:rPr lang="de-DE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A0ACE213-425B-4905-B232-60643EA0F8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881" y="3373445"/>
                  <a:ext cx="3550267" cy="459613"/>
                </a:xfrm>
                <a:prstGeom prst="rect">
                  <a:avLst/>
                </a:prstGeom>
                <a:blipFill>
                  <a:blip r:embed="rId4"/>
                  <a:stretch>
                    <a:fillRect l="-4124" t="-122667" b="-180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7B2BCB9-1F39-4B08-84D9-85A7F3562B44}"/>
                    </a:ext>
                  </a:extLst>
                </p:cNvPr>
                <p:cNvSpPr txBox="1"/>
                <p:nvPr/>
              </p:nvSpPr>
              <p:spPr>
                <a:xfrm>
                  <a:off x="6737881" y="3894145"/>
                  <a:ext cx="3671518" cy="6163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de-DE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den>
                                  </m:f>
                                  <m:r>
                                    <a:rPr lang="de-DE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7B2BCB9-1F39-4B08-84D9-85A7F3562B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881" y="3894145"/>
                  <a:ext cx="3671518" cy="616387"/>
                </a:xfrm>
                <a:prstGeom prst="rect">
                  <a:avLst/>
                </a:prstGeom>
                <a:blipFill>
                  <a:blip r:embed="rId5"/>
                  <a:stretch>
                    <a:fillRect l="-39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1F7B49C-C621-4805-90C2-4B41308EE865}"/>
                  </a:ext>
                </a:extLst>
              </p:cNvPr>
              <p:cNvSpPr txBox="1"/>
              <p:nvPr/>
            </p:nvSpPr>
            <p:spPr>
              <a:xfrm>
                <a:off x="5908936" y="1898196"/>
                <a:ext cx="2193842" cy="13304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1F7B49C-C621-4805-90C2-4B41308EE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936" y="1898196"/>
                <a:ext cx="2193842" cy="1330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FA47C15-751B-45B5-B0D3-E5F28849CC10}"/>
                  </a:ext>
                </a:extLst>
              </p:cNvPr>
              <p:cNvSpPr txBox="1"/>
              <p:nvPr/>
            </p:nvSpPr>
            <p:spPr>
              <a:xfrm>
                <a:off x="680913" y="3239278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FA47C15-751B-45B5-B0D3-E5F28849C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13" y="3239278"/>
                <a:ext cx="1812932" cy="506164"/>
              </a:xfrm>
              <a:prstGeom prst="rect">
                <a:avLst/>
              </a:prstGeom>
              <a:blipFill>
                <a:blip r:embed="rId7"/>
                <a:stretch>
                  <a:fillRect l="-337" b="-60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/>
              <p:nvPr/>
            </p:nvSpPr>
            <p:spPr>
              <a:xfrm>
                <a:off x="177769" y="2080712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2080712"/>
                <a:ext cx="2487526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21505B19-867F-45CB-8928-DD53547BE30F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D8348F42-5B41-4247-8D4A-FD1CD4301B26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D8348F42-5B41-4247-8D4A-FD1CD4301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9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1F25DC1-92E1-4890-BF9D-35FD44A212AD}"/>
                  </a:ext>
                </a:extLst>
              </p:cNvPr>
              <p:cNvSpPr txBox="1"/>
              <p:nvPr/>
            </p:nvSpPr>
            <p:spPr>
              <a:xfrm>
                <a:off x="2391242" y="1895474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1F25DC1-92E1-4890-BF9D-35FD44A21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242" y="1895474"/>
                <a:ext cx="3315908" cy="7789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el 3">
            <a:extLst>
              <a:ext uri="{FF2B5EF4-FFF2-40B4-BE49-F238E27FC236}">
                <a16:creationId xmlns:a16="http://schemas.microsoft.com/office/drawing/2014/main" id="{998E4EE8-95F5-4B24-94C7-4AEF99CD22C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00425C6-8086-4759-B3EE-F021075663E9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0E56BE90-C36B-47E1-AC39-CEADE53122C4}"/>
              </a:ext>
            </a:extLst>
          </p:cNvPr>
          <p:cNvGrpSpPr/>
          <p:nvPr/>
        </p:nvGrpSpPr>
        <p:grpSpPr>
          <a:xfrm>
            <a:off x="6018781" y="5333064"/>
            <a:ext cx="2083997" cy="1330429"/>
            <a:chOff x="8660778" y="4373502"/>
            <a:chExt cx="2902718" cy="1832757"/>
          </a:xfrm>
          <a:solidFill>
            <a:schemeClr val="bg1"/>
          </a:solidFill>
        </p:grpSpPr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03065018-FD88-461D-A4C2-F382464E6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60778" y="4373502"/>
              <a:ext cx="2902718" cy="1832757"/>
            </a:xfrm>
            <a:prstGeom prst="rect">
              <a:avLst/>
            </a:prstGeom>
            <a:grpFill/>
          </p:spPr>
        </p:pic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278AA312-386A-43F4-9BA3-86EC1BA2EDEC}"/>
                </a:ext>
              </a:extLst>
            </p:cNvPr>
            <p:cNvSpPr txBox="1"/>
            <p:nvPr/>
          </p:nvSpPr>
          <p:spPr>
            <a:xfrm>
              <a:off x="9984397" y="5602654"/>
              <a:ext cx="809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7825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A435D4D-4DA8-41A0-9226-52C311A3C4CA}"/>
                  </a:ext>
                </a:extLst>
              </p:cNvPr>
              <p:cNvSpPr txBox="1"/>
              <p:nvPr/>
            </p:nvSpPr>
            <p:spPr>
              <a:xfrm>
                <a:off x="1138957" y="3972484"/>
                <a:ext cx="6032934" cy="4992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A435D4D-4DA8-41A0-9226-52C311A3C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957" y="3972484"/>
                <a:ext cx="6032934" cy="499239"/>
              </a:xfrm>
              <a:prstGeom prst="rect">
                <a:avLst/>
              </a:prstGeom>
              <a:blipFill>
                <a:blip r:embed="rId2"/>
                <a:stretch>
                  <a:fillRect l="-101" b="-36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A106A43-4F1F-4587-AF4E-3A929EA02C91}"/>
                  </a:ext>
                </a:extLst>
              </p:cNvPr>
              <p:cNvSpPr txBox="1"/>
              <p:nvPr/>
            </p:nvSpPr>
            <p:spPr>
              <a:xfrm>
                <a:off x="1867578" y="4529193"/>
                <a:ext cx="2856616" cy="412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A106A43-4F1F-4587-AF4E-3A929EA02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578" y="4529193"/>
                <a:ext cx="2856616" cy="412485"/>
              </a:xfrm>
              <a:prstGeom prst="rect">
                <a:avLst/>
              </a:prstGeom>
              <a:blipFill>
                <a:blip r:embed="rId3"/>
                <a:stretch>
                  <a:fillRect l="-4904" t="-136765" b="-2073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097EA268-1211-4A6F-8D6A-FEDD0B562DFB}"/>
                  </a:ext>
                </a:extLst>
              </p:cNvPr>
              <p:cNvSpPr txBox="1"/>
              <p:nvPr/>
            </p:nvSpPr>
            <p:spPr>
              <a:xfrm>
                <a:off x="1796182" y="5040336"/>
                <a:ext cx="2567562" cy="412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097EA268-1211-4A6F-8D6A-FEDD0B562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182" y="5040336"/>
                <a:ext cx="2567562" cy="412485"/>
              </a:xfrm>
              <a:prstGeom prst="rect">
                <a:avLst/>
              </a:prstGeom>
              <a:blipFill>
                <a:blip r:embed="rId4"/>
                <a:stretch>
                  <a:fillRect l="-5701" t="-138806" r="-238" b="-2119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4A40F3D-5066-4250-BB9F-935D529F1384}"/>
                  </a:ext>
                </a:extLst>
              </p:cNvPr>
              <p:cNvSpPr txBox="1"/>
              <p:nvPr/>
            </p:nvSpPr>
            <p:spPr>
              <a:xfrm>
                <a:off x="5908936" y="1898196"/>
                <a:ext cx="2193842" cy="13304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4A40F3D-5066-4250-BB9F-935D529F1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936" y="1898196"/>
                <a:ext cx="2193842" cy="1330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042C43C0-7792-40AA-834B-312A6F6F55B9}"/>
                  </a:ext>
                </a:extLst>
              </p:cNvPr>
              <p:cNvSpPr txBox="1"/>
              <p:nvPr/>
            </p:nvSpPr>
            <p:spPr>
              <a:xfrm>
                <a:off x="177769" y="2080712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042C43C0-7792-40AA-834B-312A6F6F5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2080712"/>
                <a:ext cx="2487526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8A93F139-F851-41E8-B1F5-51D3A0DDC55A}"/>
              </a:ext>
            </a:extLst>
          </p:cNvPr>
          <p:cNvGrpSpPr/>
          <p:nvPr/>
        </p:nvGrpSpPr>
        <p:grpSpPr>
          <a:xfrm>
            <a:off x="6018781" y="5333064"/>
            <a:ext cx="2083997" cy="1330429"/>
            <a:chOff x="8660778" y="4373502"/>
            <a:chExt cx="2902718" cy="1832757"/>
          </a:xfrm>
          <a:solidFill>
            <a:schemeClr val="bg1"/>
          </a:solidFill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650A798D-5DDB-45D2-85D1-06D705F8D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0778" y="4373502"/>
              <a:ext cx="2902718" cy="1832757"/>
            </a:xfrm>
            <a:prstGeom prst="rect">
              <a:avLst/>
            </a:prstGeom>
            <a:grpFill/>
          </p:spPr>
        </p:pic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825A4FE-E4CB-4B33-A49C-18F8F24A0A13}"/>
                </a:ext>
              </a:extLst>
            </p:cNvPr>
            <p:cNvSpPr txBox="1"/>
            <p:nvPr/>
          </p:nvSpPr>
          <p:spPr>
            <a:xfrm>
              <a:off x="9984397" y="5602654"/>
              <a:ext cx="809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  <p:sp>
        <p:nvSpPr>
          <p:cNvPr id="47" name="Textfeld 46">
            <a:extLst>
              <a:ext uri="{FF2B5EF4-FFF2-40B4-BE49-F238E27FC236}">
                <a16:creationId xmlns:a16="http://schemas.microsoft.com/office/drawing/2014/main" id="{B4B94AF0-2B72-4268-BDB9-A633725A31B6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751A25AA-B2AB-446B-A673-C8738107186C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751A25AA-B2AB-446B-A673-C87381071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8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7C40BEA3-CDF9-471B-8FEC-C62EB8417FB3}"/>
                  </a:ext>
                </a:extLst>
              </p:cNvPr>
              <p:cNvSpPr txBox="1"/>
              <p:nvPr/>
            </p:nvSpPr>
            <p:spPr>
              <a:xfrm>
                <a:off x="2391242" y="1895474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7C40BEA3-CDF9-471B-8FEC-C62EB8417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242" y="1895474"/>
                <a:ext cx="3315908" cy="7789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itel 3">
            <a:extLst>
              <a:ext uri="{FF2B5EF4-FFF2-40B4-BE49-F238E27FC236}">
                <a16:creationId xmlns:a16="http://schemas.microsoft.com/office/drawing/2014/main" id="{F53C638A-7548-4A5E-8D51-56021353A81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38A422F5-A7D2-4E81-B4EC-9D7BBD84372F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C3D797A5-BCB0-4119-A142-579217D95E14}"/>
                  </a:ext>
                </a:extLst>
              </p:cNvPr>
              <p:cNvSpPr txBox="1"/>
              <p:nvPr/>
            </p:nvSpPr>
            <p:spPr>
              <a:xfrm>
                <a:off x="680913" y="3239278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C3D797A5-BCB0-4119-A142-579217D95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13" y="3239278"/>
                <a:ext cx="1812932" cy="506164"/>
              </a:xfrm>
              <a:prstGeom prst="rect">
                <a:avLst/>
              </a:prstGeom>
              <a:blipFill>
                <a:blip r:embed="rId10"/>
                <a:stretch>
                  <a:fillRect l="-337" b="-60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289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EC64BC7-86A8-4096-B064-0B9CCA37AA24}"/>
                  </a:ext>
                </a:extLst>
              </p:cNvPr>
              <p:cNvSpPr txBox="1"/>
              <p:nvPr/>
            </p:nvSpPr>
            <p:spPr>
              <a:xfrm>
                <a:off x="1205949" y="3491980"/>
                <a:ext cx="7281350" cy="874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den>
                      </m:f>
                      <m:r>
                        <a:rPr lang="de-DE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6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EC64BC7-86A8-4096-B064-0B9CCA37A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949" y="3491980"/>
                <a:ext cx="7281350" cy="8749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FF3CA188-3082-4A3B-B281-1BAFBDDD4C9E}"/>
                  </a:ext>
                </a:extLst>
              </p:cNvPr>
              <p:cNvSpPr txBox="1"/>
              <p:nvPr/>
            </p:nvSpPr>
            <p:spPr>
              <a:xfrm>
                <a:off x="1479951" y="4250460"/>
                <a:ext cx="6924674" cy="874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6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f>
                            <m:f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6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nor/>
                                </m:rP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FF3CA188-3082-4A3B-B281-1BAFBDDD4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951" y="4250460"/>
                <a:ext cx="6924674" cy="8749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/>
              <p:nvPr/>
            </p:nvSpPr>
            <p:spPr>
              <a:xfrm>
                <a:off x="1205949" y="5525830"/>
                <a:ext cx="2775440" cy="393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949" y="5525830"/>
                <a:ext cx="2775440" cy="393441"/>
              </a:xfrm>
              <a:prstGeom prst="rect">
                <a:avLst/>
              </a:prstGeom>
              <a:blipFill>
                <a:blip r:embed="rId7"/>
                <a:stretch>
                  <a:fillRect l="-1978" t="-112308" b="-18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/>
              <p:nvPr/>
            </p:nvSpPr>
            <p:spPr>
              <a:xfrm>
                <a:off x="1205949" y="6029406"/>
                <a:ext cx="3346172" cy="391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d>
                              <m:dPr>
                                <m:ctrlPr>
                                  <a:rPr lang="de-DE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949" y="6029406"/>
                <a:ext cx="3346172" cy="391839"/>
              </a:xfrm>
              <a:prstGeom prst="rect">
                <a:avLst/>
              </a:prstGeom>
              <a:blipFill>
                <a:blip r:embed="rId8"/>
                <a:stretch>
                  <a:fillRect l="-1639" t="-114063" b="-1921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/>
              <p:nvPr/>
            </p:nvSpPr>
            <p:spPr>
              <a:xfrm>
                <a:off x="1252941" y="3012783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941" y="3012783"/>
                <a:ext cx="1812932" cy="506164"/>
              </a:xfrm>
              <a:prstGeom prst="rect">
                <a:avLst/>
              </a:prstGeom>
              <a:blipFill>
                <a:blip r:embed="rId9"/>
                <a:stretch>
                  <a:fillRect l="-337" b="-7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11B490C-FE71-46FB-8997-7339CF55582B}"/>
                  </a:ext>
                </a:extLst>
              </p:cNvPr>
              <p:cNvSpPr txBox="1"/>
              <p:nvPr/>
            </p:nvSpPr>
            <p:spPr>
              <a:xfrm>
                <a:off x="5908936" y="1898196"/>
                <a:ext cx="2193842" cy="13304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11B490C-FE71-46FB-8997-7339CF55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936" y="1898196"/>
                <a:ext cx="2193842" cy="13304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/>
              <p:nvPr/>
            </p:nvSpPr>
            <p:spPr>
              <a:xfrm>
                <a:off x="177769" y="2080712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2080712"/>
                <a:ext cx="2487526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07AEB3C2-92EE-4737-9C4E-47F04B0D2D77}"/>
              </a:ext>
            </a:extLst>
          </p:cNvPr>
          <p:cNvGrpSpPr/>
          <p:nvPr/>
        </p:nvGrpSpPr>
        <p:grpSpPr>
          <a:xfrm>
            <a:off x="6018781" y="5333064"/>
            <a:ext cx="2083997" cy="1330429"/>
            <a:chOff x="8660778" y="4373502"/>
            <a:chExt cx="2902718" cy="1832757"/>
          </a:xfrm>
          <a:solidFill>
            <a:schemeClr val="bg1"/>
          </a:solidFill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E4AC1B5E-C50A-499B-A108-8EB394A06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660778" y="4373502"/>
              <a:ext cx="2902718" cy="1832757"/>
            </a:xfrm>
            <a:prstGeom prst="rect">
              <a:avLst/>
            </a:prstGeom>
            <a:grpFill/>
          </p:spPr>
        </p:pic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F69E1680-3F11-4631-A99C-C601F05A77EB}"/>
                </a:ext>
              </a:extLst>
            </p:cNvPr>
            <p:cNvSpPr txBox="1"/>
            <p:nvPr/>
          </p:nvSpPr>
          <p:spPr>
            <a:xfrm>
              <a:off x="9984397" y="5602654"/>
              <a:ext cx="809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  <p:sp>
        <p:nvSpPr>
          <p:cNvPr id="39" name="Textfeld 38">
            <a:extLst>
              <a:ext uri="{FF2B5EF4-FFF2-40B4-BE49-F238E27FC236}">
                <a16:creationId xmlns:a16="http://schemas.microsoft.com/office/drawing/2014/main" id="{141960B2-792C-4156-8A68-FBF20DD831D4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D58219E3-086B-44E9-A925-C6FCAB9410B6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D58219E3-086B-44E9-A925-C6FCAB9410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13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/>
              <p:nvPr/>
            </p:nvSpPr>
            <p:spPr>
              <a:xfrm>
                <a:off x="2391242" y="1895474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242" y="1895474"/>
                <a:ext cx="3315908" cy="7789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el 3">
            <a:extLst>
              <a:ext uri="{FF2B5EF4-FFF2-40B4-BE49-F238E27FC236}">
                <a16:creationId xmlns:a16="http://schemas.microsoft.com/office/drawing/2014/main" id="{59450BCE-5383-4266-A8F4-525C1DBF26C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FFACD3D-C9D3-4F04-B0C3-1FAC514FE3B4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610145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87F51CA0-EFEA-4A4E-9CCF-60562B524AD9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AD71E39E-C56B-4549-A236-2D90CC9AE074}"/>
                    </a:ext>
                  </a:extLst>
                </p:cNvPr>
                <p:cNvSpPr txBox="1"/>
                <p:nvPr/>
              </p:nvSpPr>
              <p:spPr>
                <a:xfrm>
                  <a:off x="6275919" y="4507802"/>
                  <a:ext cx="1421608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AD71E39E-C56B-4549-A236-2D90CC9AE0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5919" y="4507802"/>
                  <a:ext cx="1421608" cy="59452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8A35E1E-B527-4B34-816C-D63EC728F71F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8A35E1E-B527-4B34-816C-D63EC728F7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67928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3D928DDC-F83D-4C1C-A13F-CA1D2A3ACCF3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3D928DDC-F83D-4C1C-A13F-CA1D2A3AC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0290FACF-4BB1-4525-9FAA-6B0237E7CF09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0290FACF-4BB1-4525-9FAA-6B0237E7CF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5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5" name="Textfeld 204">
                <a:extLst>
                  <a:ext uri="{FF2B5EF4-FFF2-40B4-BE49-F238E27FC236}">
                    <a16:creationId xmlns:a16="http://schemas.microsoft.com/office/drawing/2014/main" id="{030A9795-D9D2-4C55-A38C-ED26E50D7D58}"/>
                  </a:ext>
                </a:extLst>
              </p:cNvPr>
              <p:cNvSpPr txBox="1"/>
              <p:nvPr/>
            </p:nvSpPr>
            <p:spPr>
              <a:xfrm>
                <a:off x="-5225376" y="3729844"/>
                <a:ext cx="5420754" cy="4149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sz="1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+1</m:t>
                        </m:r>
                        <m:sSup>
                          <m:sSupPr>
                            <m:ctrl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3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>
          <p:sp>
            <p:nvSpPr>
              <p:cNvPr id="205" name="Textfeld 204">
                <a:extLst>
                  <a:ext uri="{FF2B5EF4-FFF2-40B4-BE49-F238E27FC236}">
                    <a16:creationId xmlns:a16="http://schemas.microsoft.com/office/drawing/2014/main" id="{030A9795-D9D2-4C55-A38C-ED26E50D7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25376" y="3729844"/>
                <a:ext cx="5420754" cy="414922"/>
              </a:xfrm>
              <a:prstGeom prst="rect">
                <a:avLst/>
              </a:prstGeom>
              <a:blipFill>
                <a:blip r:embed="rId6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8" name="Textfeld 207">
                <a:extLst>
                  <a:ext uri="{FF2B5EF4-FFF2-40B4-BE49-F238E27FC236}">
                    <a16:creationId xmlns:a16="http://schemas.microsoft.com/office/drawing/2014/main" id="{1156AB26-A883-4CA5-B795-613091EDCB59}"/>
                  </a:ext>
                </a:extLst>
              </p:cNvPr>
              <p:cNvSpPr txBox="1"/>
              <p:nvPr/>
            </p:nvSpPr>
            <p:spPr>
              <a:xfrm>
                <a:off x="-5526700" y="5775405"/>
                <a:ext cx="4951484" cy="318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>
          <p:sp>
            <p:nvSpPr>
              <p:cNvPr id="208" name="Textfeld 207">
                <a:extLst>
                  <a:ext uri="{FF2B5EF4-FFF2-40B4-BE49-F238E27FC236}">
                    <a16:creationId xmlns:a16="http://schemas.microsoft.com/office/drawing/2014/main" id="{1156AB26-A883-4CA5-B795-613091ED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26700" y="5775405"/>
                <a:ext cx="4951484" cy="318100"/>
              </a:xfrm>
              <a:prstGeom prst="rect">
                <a:avLst/>
              </a:prstGeom>
              <a:blipFill>
                <a:blip r:embed="rId7"/>
                <a:stretch>
                  <a:fillRect l="-984" t="-118868" b="-1924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34406AE7-49DB-4B23-A49C-1853AB341EC7}"/>
                  </a:ext>
                </a:extLst>
              </p:cNvPr>
              <p:cNvSpPr txBox="1"/>
              <p:nvPr/>
            </p:nvSpPr>
            <p:spPr>
              <a:xfrm>
                <a:off x="-5526700" y="6288872"/>
                <a:ext cx="4918911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3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34406AE7-49DB-4B23-A49C-1853AB341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26700" y="6288872"/>
                <a:ext cx="4918911" cy="318164"/>
              </a:xfrm>
              <a:prstGeom prst="rect">
                <a:avLst/>
              </a:prstGeom>
              <a:blipFill>
                <a:blip r:embed="rId8"/>
                <a:stretch>
                  <a:fillRect l="-991" t="-123077" b="-1961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52EE63ED-78A0-4934-B368-A5F95B701E9C}"/>
                  </a:ext>
                </a:extLst>
              </p:cNvPr>
              <p:cNvSpPr txBox="1"/>
              <p:nvPr/>
            </p:nvSpPr>
            <p:spPr>
              <a:xfrm>
                <a:off x="784729" y="5889458"/>
                <a:ext cx="2583854" cy="679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2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52EE63ED-78A0-4934-B368-A5F95B701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29" y="5889458"/>
                <a:ext cx="2583854" cy="6792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C31C592-66C3-4166-8224-CA054B0A4EF2}"/>
                  </a:ext>
                </a:extLst>
              </p:cNvPr>
              <p:cNvSpPr txBox="1"/>
              <p:nvPr/>
            </p:nvSpPr>
            <p:spPr>
              <a:xfrm>
                <a:off x="-5496869" y="4193762"/>
                <a:ext cx="7005333" cy="679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2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de-DE" sz="12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20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2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2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C31C592-66C3-4166-8224-CA054B0A4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96869" y="4193762"/>
                <a:ext cx="7005333" cy="6792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F675F4-48F6-4A7F-AC2D-FECC1C02CE21}"/>
                  </a:ext>
                </a:extLst>
              </p:cNvPr>
              <p:cNvSpPr txBox="1"/>
              <p:nvPr/>
            </p:nvSpPr>
            <p:spPr>
              <a:xfrm>
                <a:off x="-4880905" y="3305965"/>
                <a:ext cx="4259580" cy="474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b="0" i="1" baseline="-2500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2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∗(1−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F675F4-48F6-4A7F-AC2D-FECC1C02C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80905" y="3305965"/>
                <a:ext cx="4259580" cy="474232"/>
              </a:xfrm>
              <a:prstGeom prst="rect">
                <a:avLst/>
              </a:prstGeom>
              <a:blipFill>
                <a:blip r:embed="rId11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704270" y="4249187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874AEC9-CB8C-4275-98FE-005F1C32CD23}"/>
                  </a:ext>
                </a:extLst>
              </p:cNvPr>
              <p:cNvSpPr txBox="1"/>
              <p:nvPr/>
            </p:nvSpPr>
            <p:spPr>
              <a:xfrm>
                <a:off x="-5526700" y="4960154"/>
                <a:ext cx="7005333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3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874AEC9-CB8C-4275-98FE-005F1C32C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26700" y="4960154"/>
                <a:ext cx="7005333" cy="7281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103380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sSup>
                            <m:sSupPr>
                              <m:ctrl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dirty="0"/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1033809"/>
              </a:xfrm>
              <a:prstGeom prst="rect">
                <a:avLst/>
              </a:prstGeom>
              <a:blipFill>
                <a:blip r:embed="rId13"/>
                <a:stretch>
                  <a:fillRect b="-1724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AED7DB6-8963-4FA5-B5A5-019AE8CDC7C9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AED7DB6-8963-4FA5-B5A5-019AE8CDC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15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/>
              <p:nvPr/>
            </p:nvSpPr>
            <p:spPr>
              <a:xfrm>
                <a:off x="177769" y="5299977"/>
                <a:ext cx="4150423" cy="445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endParaRPr lang="de-DE" sz="1400" dirty="0"/>
              </a:p>
            </p:txBody>
          </p:sp>
        </mc:Choice>
        <mc:Fallback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5299977"/>
                <a:ext cx="4150423" cy="445315"/>
              </a:xfrm>
              <a:prstGeom prst="rect">
                <a:avLst/>
              </a:prstGeom>
              <a:blipFill>
                <a:blip r:embed="rId16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525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F675F4-48F6-4A7F-AC2D-FECC1C02CE21}"/>
                  </a:ext>
                </a:extLst>
              </p:cNvPr>
              <p:cNvSpPr txBox="1"/>
              <p:nvPr/>
            </p:nvSpPr>
            <p:spPr>
              <a:xfrm>
                <a:off x="1394871" y="5982712"/>
                <a:ext cx="4259580" cy="474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b="0" i="1" baseline="-2500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2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∗(1−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F675F4-48F6-4A7F-AC2D-FECC1C02C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871" y="5982712"/>
                <a:ext cx="4259580" cy="474232"/>
              </a:xfrm>
              <a:prstGeom prst="rect">
                <a:avLst/>
              </a:prstGeom>
              <a:blipFill>
                <a:blip r:embed="rId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3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/>
              <p:nvPr/>
            </p:nvSpPr>
            <p:spPr>
              <a:xfrm>
                <a:off x="177769" y="5299977"/>
                <a:ext cx="4150423" cy="445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endParaRPr lang="de-DE" sz="1400" dirty="0"/>
              </a:p>
            </p:txBody>
          </p:sp>
        </mc:Choice>
        <mc:Fallback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5299977"/>
                <a:ext cx="4150423" cy="445315"/>
              </a:xfrm>
              <a:prstGeom prst="rect">
                <a:avLst/>
              </a:prstGeom>
              <a:blipFill>
                <a:blip r:embed="rId4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C5D639E9-2EFA-480C-B004-6D73911340C6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F0D35577-41B0-4870-A1D3-15CCA4313610}"/>
                    </a:ext>
                  </a:extLst>
                </p:cNvPr>
                <p:cNvSpPr txBox="1"/>
                <p:nvPr/>
              </p:nvSpPr>
              <p:spPr>
                <a:xfrm>
                  <a:off x="6275919" y="4507802"/>
                  <a:ext cx="1421608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F0D35577-41B0-4870-A1D3-15CCA43136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5919" y="4507802"/>
                  <a:ext cx="1421608" cy="5945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20AFE03C-1DE6-4636-8CE6-35E6006002F8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20AFE03C-1DE6-4636-8CE6-35E600600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6792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C7545C76-4C00-4122-BE3E-C2AAD4FCE274}"/>
              </a:ext>
            </a:extLst>
          </p:cNvPr>
          <p:cNvSpPr/>
          <p:nvPr/>
        </p:nvSpPr>
        <p:spPr>
          <a:xfrm>
            <a:off x="704270" y="4249187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03772919-AA07-4AF6-9295-7DB6E22212A6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103380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sSup>
                            <m:sSupPr>
                              <m:ctrl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dirty="0"/>
              </a:p>
            </p:txBody>
          </p:sp>
        </mc:Choice>
        <mc:Fallback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03772919-AA07-4AF6-9295-7DB6E2221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1033809"/>
              </a:xfrm>
              <a:prstGeom prst="rect">
                <a:avLst/>
              </a:prstGeom>
              <a:blipFill>
                <a:blip r:embed="rId9"/>
                <a:stretch>
                  <a:fillRect b="-1724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D79D9B1-C084-4FA1-AE87-BEE70085E0E3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D79D9B1-C084-4FA1-AE87-BEE70085E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068E9E1-141D-4268-B55E-9AA395022F93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068E9E1-141D-4268-B55E-9AA395022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287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C31C592-66C3-4166-8224-CA054B0A4EF2}"/>
                  </a:ext>
                </a:extLst>
              </p:cNvPr>
              <p:cNvSpPr txBox="1"/>
              <p:nvPr/>
            </p:nvSpPr>
            <p:spPr>
              <a:xfrm>
                <a:off x="195378" y="5156388"/>
                <a:ext cx="7005333" cy="679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2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d>
                      <m:r>
                        <a:rPr lang="de-DE" sz="12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20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2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2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C31C592-66C3-4166-8224-CA054B0A4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78" y="5156388"/>
                <a:ext cx="7005333" cy="6792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3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C5D639E9-2EFA-480C-B004-6D73911340C6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F0D35577-41B0-4870-A1D3-15CCA4313610}"/>
                    </a:ext>
                  </a:extLst>
                </p:cNvPr>
                <p:cNvSpPr txBox="1"/>
                <p:nvPr/>
              </p:nvSpPr>
              <p:spPr>
                <a:xfrm>
                  <a:off x="6275919" y="4507802"/>
                  <a:ext cx="1421608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F0D35577-41B0-4870-A1D3-15CCA43136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5919" y="4507802"/>
                  <a:ext cx="1421608" cy="59452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20AFE03C-1DE6-4636-8CE6-35E6006002F8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20AFE03C-1DE6-4636-8CE6-35E600600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67928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7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C7545C76-4C00-4122-BE3E-C2AAD4FCE274}"/>
              </a:ext>
            </a:extLst>
          </p:cNvPr>
          <p:cNvSpPr/>
          <p:nvPr/>
        </p:nvSpPr>
        <p:spPr>
          <a:xfrm>
            <a:off x="704270" y="4249187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9C36A67E-EDBB-4AC2-9B95-19D54183295C}"/>
                  </a:ext>
                </a:extLst>
              </p:cNvPr>
              <p:cNvSpPr txBox="1"/>
              <p:nvPr/>
            </p:nvSpPr>
            <p:spPr>
              <a:xfrm>
                <a:off x="195378" y="5886988"/>
                <a:ext cx="7005333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3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9C36A67E-EDBB-4AC2-9B95-19D541832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78" y="5886988"/>
                <a:ext cx="7005333" cy="7281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11E5BDD-A897-4456-BB59-DAA4D098AC13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103380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sSup>
                            <m:sSupPr>
                              <m:ctrl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dirty="0"/>
              </a:p>
            </p:txBody>
          </p:sp>
        </mc:Choice>
        <mc:Fallback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11E5BDD-A897-4456-BB59-DAA4D098A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1033809"/>
              </a:xfrm>
              <a:prstGeom prst="rect">
                <a:avLst/>
              </a:prstGeom>
              <a:blipFill>
                <a:blip r:embed="rId9"/>
                <a:stretch>
                  <a:fillRect b="-1724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AC5DAF2-F6A9-4E1C-921F-A79B6B4F38E0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AC5DAF2-F6A9-4E1C-921F-A79B6B4F3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778CFAC-7C12-4948-A76C-639BD06E47DE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778CFAC-7C12-4948-A76C-639BD06E4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037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D037E5E-9F73-49C3-A939-7C712A4A5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625"/>
            <a:ext cx="10515600" cy="5213804"/>
          </a:xfrm>
        </p:spPr>
        <p:txBody>
          <a:bodyPr>
            <a:noAutofit/>
          </a:bodyPr>
          <a:lstStyle/>
          <a:p>
            <a:endParaRPr lang="de-DE" sz="2000" dirty="0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216E7A77-DB3E-41BE-BA66-FAA37952836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2227616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2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C5D639E9-2EFA-480C-B004-6D73911340C6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F0D35577-41B0-4870-A1D3-15CCA4313610}"/>
                    </a:ext>
                  </a:extLst>
                </p:cNvPr>
                <p:cNvSpPr txBox="1"/>
                <p:nvPr/>
              </p:nvSpPr>
              <p:spPr>
                <a:xfrm>
                  <a:off x="6275919" y="4507802"/>
                  <a:ext cx="1421608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F0D35577-41B0-4870-A1D3-15CCA43136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5919" y="4507802"/>
                  <a:ext cx="1421608" cy="59452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20AFE03C-1DE6-4636-8CE6-35E6006002F8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20AFE03C-1DE6-4636-8CE6-35E600600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6792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6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C7545C76-4C00-4122-BE3E-C2AAD4FCE274}"/>
              </a:ext>
            </a:extLst>
          </p:cNvPr>
          <p:cNvSpPr/>
          <p:nvPr/>
        </p:nvSpPr>
        <p:spPr>
          <a:xfrm>
            <a:off x="704270" y="4249187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1FEEA91-AB69-495F-A6CC-1A894776586C}"/>
                  </a:ext>
                </a:extLst>
              </p:cNvPr>
              <p:cNvSpPr txBox="1"/>
              <p:nvPr/>
            </p:nvSpPr>
            <p:spPr>
              <a:xfrm>
                <a:off x="829961" y="6025621"/>
                <a:ext cx="5420754" cy="4149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sz="1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3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3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3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+1</m:t>
                        </m:r>
                        <m:sSup>
                          <m:sSupPr>
                            <m:ctrl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3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1FEEA91-AB69-495F-A6CC-1A8947765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61" y="6025621"/>
                <a:ext cx="5420754" cy="414922"/>
              </a:xfrm>
              <a:prstGeom prst="rect">
                <a:avLst/>
              </a:prstGeom>
              <a:blipFill>
                <a:blip r:embed="rId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1A3F0F2-651E-4920-A12B-81A23E103F4D}"/>
                  </a:ext>
                </a:extLst>
              </p:cNvPr>
              <p:cNvSpPr txBox="1"/>
              <p:nvPr/>
            </p:nvSpPr>
            <p:spPr>
              <a:xfrm>
                <a:off x="177769" y="5115861"/>
                <a:ext cx="7005333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3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1A3F0F2-651E-4920-A12B-81A23E103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5115861"/>
                <a:ext cx="7005333" cy="7281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EED0D29A-1CE1-452E-A97C-D5A77AE8D329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103380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sSup>
                            <m:sSupPr>
                              <m:ctrl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dirty="0"/>
              </a:p>
            </p:txBody>
          </p:sp>
        </mc:Choice>
        <mc:Fallback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EED0D29A-1CE1-452E-A97C-D5A77AE8D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1033809"/>
              </a:xfrm>
              <a:prstGeom prst="rect">
                <a:avLst/>
              </a:prstGeom>
              <a:blipFill>
                <a:blip r:embed="rId9"/>
                <a:stretch>
                  <a:fillRect b="-1724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F994133-F72D-4898-8A70-AEF5B2889D07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F994133-F72D-4898-8A70-AEF5B2889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8531A797-D5C9-47E9-B813-5D9303BB539D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8531A797-D5C9-47E9-B813-5D9303BB5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283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2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C5D639E9-2EFA-480C-B004-6D73911340C6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F0D35577-41B0-4870-A1D3-15CCA4313610}"/>
                    </a:ext>
                  </a:extLst>
                </p:cNvPr>
                <p:cNvSpPr txBox="1"/>
                <p:nvPr/>
              </p:nvSpPr>
              <p:spPr>
                <a:xfrm>
                  <a:off x="6275919" y="4507802"/>
                  <a:ext cx="1421608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F0D35577-41B0-4870-A1D3-15CCA43136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5919" y="4507802"/>
                  <a:ext cx="1421608" cy="59452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20AFE03C-1DE6-4636-8CE6-35E6006002F8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20AFE03C-1DE6-4636-8CE6-35E600600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6792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6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C7545C76-4C00-4122-BE3E-C2AAD4FCE274}"/>
              </a:ext>
            </a:extLst>
          </p:cNvPr>
          <p:cNvSpPr/>
          <p:nvPr/>
        </p:nvSpPr>
        <p:spPr>
          <a:xfrm>
            <a:off x="704270" y="4249187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1A3F0F2-651E-4920-A12B-81A23E103F4D}"/>
                  </a:ext>
                </a:extLst>
              </p:cNvPr>
              <p:cNvSpPr txBox="1"/>
              <p:nvPr/>
            </p:nvSpPr>
            <p:spPr>
              <a:xfrm>
                <a:off x="177769" y="5115861"/>
                <a:ext cx="7005333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3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1A3F0F2-651E-4920-A12B-81A23E103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5115861"/>
                <a:ext cx="7005333" cy="7281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77B4B7DB-F923-4A3D-A767-961C5C4D42F1}"/>
                  </a:ext>
                </a:extLst>
              </p:cNvPr>
              <p:cNvSpPr txBox="1"/>
              <p:nvPr/>
            </p:nvSpPr>
            <p:spPr>
              <a:xfrm>
                <a:off x="177769" y="5886988"/>
                <a:ext cx="5009961" cy="318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sz="1200" i="1" baseline="-25000" dirty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77B4B7DB-F923-4A3D-A767-961C5C4D4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5886988"/>
                <a:ext cx="5009961" cy="318100"/>
              </a:xfrm>
              <a:prstGeom prst="rect">
                <a:avLst/>
              </a:prstGeom>
              <a:blipFill>
                <a:blip r:embed="rId8"/>
                <a:stretch>
                  <a:fillRect l="-973" t="-123077" b="-1961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CF103EED-68BA-4641-A4B6-FE5965C753D3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103380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7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7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7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sSup>
                            <m:sSupPr>
                              <m:ctrl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700" i="1" baseline="-250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de-DE" sz="17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dirty="0"/>
              </a:p>
            </p:txBody>
          </p:sp>
        </mc:Choice>
        <mc:Fallback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CF103EED-68BA-4641-A4B6-FE5965C75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1033809"/>
              </a:xfrm>
              <a:prstGeom prst="rect">
                <a:avLst/>
              </a:prstGeom>
              <a:blipFill>
                <a:blip r:embed="rId9"/>
                <a:stretch>
                  <a:fillRect b="-1724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DF9835D9-55D6-41D7-AA62-03333CDD2AD9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DF9835D9-55D6-41D7-AA62-03333CDD2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73FD0237-7598-4130-ACAD-216BD05231BA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73FD0237-7598-4130-ACAD-216BD0523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024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2CFD684-87E0-451B-8F47-89368E40380E}"/>
                  </a:ext>
                </a:extLst>
              </p:cNvPr>
              <p:cNvSpPr txBox="1"/>
              <p:nvPr/>
            </p:nvSpPr>
            <p:spPr>
              <a:xfrm>
                <a:off x="256737" y="5141580"/>
                <a:ext cx="4487371" cy="568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2CFD684-87E0-451B-8F47-89368E403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37" y="5141580"/>
                <a:ext cx="4487371" cy="5680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D12D8B87-80C7-4F94-AD8E-DEB2160317E3}"/>
                  </a:ext>
                </a:extLst>
              </p:cNvPr>
              <p:cNvSpPr txBox="1"/>
              <p:nvPr/>
            </p:nvSpPr>
            <p:spPr>
              <a:xfrm>
                <a:off x="514791" y="5901096"/>
                <a:ext cx="6096000" cy="506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13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13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13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de-DE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3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1300" b="0" i="1" baseline="-25000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sz="13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D12D8B87-80C7-4F94-AD8E-DEB216031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1" y="5901096"/>
                <a:ext cx="6096000" cy="506101"/>
              </a:xfrm>
              <a:prstGeom prst="rect">
                <a:avLst/>
              </a:prstGeom>
              <a:blipFill>
                <a:blip r:embed="rId3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0CA1E943-B5F3-4F76-A495-E0B12D06A5DA}"/>
                  </a:ext>
                </a:extLst>
              </p:cNvPr>
              <p:cNvSpPr txBox="1"/>
              <p:nvPr/>
            </p:nvSpPr>
            <p:spPr>
              <a:xfrm>
                <a:off x="-5556509" y="6128224"/>
                <a:ext cx="6096000" cy="511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d>
                            <m:d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de-DE" sz="130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00" baseline="-25000" dirty="0"/>
              </a:p>
            </p:txBody>
          </p:sp>
        </mc:Choice>
        <mc:Fallback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0CA1E943-B5F3-4F76-A495-E0B12D06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56509" y="6128224"/>
                <a:ext cx="6096000" cy="51123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E34791-2A40-4ED2-BB4D-B185097CB5BE}"/>
                  </a:ext>
                </a:extLst>
              </p:cNvPr>
              <p:cNvSpPr txBox="1"/>
              <p:nvPr/>
            </p:nvSpPr>
            <p:spPr>
              <a:xfrm>
                <a:off x="-5581209" y="6663493"/>
                <a:ext cx="6096000" cy="534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b="0" i="1" baseline="-25000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3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b="0" i="1" baseline="-25000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b="0" i="1" baseline="-25000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E34791-2A40-4ED2-BB4D-B185097CB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81209" y="6663493"/>
                <a:ext cx="6096000" cy="534121"/>
              </a:xfrm>
              <a:prstGeom prst="rect">
                <a:avLst/>
              </a:prstGeom>
              <a:blipFill>
                <a:blip r:embed="rId5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6E16E5A6-AC86-491A-849B-7BEBFF31B472}"/>
                  </a:ext>
                </a:extLst>
              </p:cNvPr>
              <p:cNvSpPr txBox="1"/>
              <p:nvPr/>
            </p:nvSpPr>
            <p:spPr>
              <a:xfrm>
                <a:off x="-6238670" y="7221653"/>
                <a:ext cx="10636711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4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30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1300" i="1" baseline="-25000" dirty="0"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6E16E5A6-AC86-491A-849B-7BEBFF31B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38670" y="7221653"/>
                <a:ext cx="10636711" cy="728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>
            <a:extLst>
              <a:ext uri="{FF2B5EF4-FFF2-40B4-BE49-F238E27FC236}">
                <a16:creationId xmlns:a16="http://schemas.microsoft.com/office/drawing/2014/main" id="{8640A47C-B9D0-410A-B046-1F5E387D99C5}"/>
              </a:ext>
            </a:extLst>
          </p:cNvPr>
          <p:cNvSpPr/>
          <p:nvPr/>
        </p:nvSpPr>
        <p:spPr>
          <a:xfrm>
            <a:off x="585671" y="3433373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/>
              <p:nvPr/>
            </p:nvSpPr>
            <p:spPr>
              <a:xfrm>
                <a:off x="5437352" y="1892897"/>
                <a:ext cx="2590131" cy="8567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d>
                            <m:d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de-DE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de-DE" sz="140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352" y="1892897"/>
                <a:ext cx="2590131" cy="856773"/>
              </a:xfrm>
              <a:prstGeom prst="rect">
                <a:avLst/>
              </a:prstGeom>
              <a:blipFill>
                <a:blip r:embed="rId7"/>
                <a:stretch>
                  <a:fillRect b="-689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8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el 3">
            <a:extLst>
              <a:ext uri="{FF2B5EF4-FFF2-40B4-BE49-F238E27FC236}">
                <a16:creationId xmlns:a16="http://schemas.microsoft.com/office/drawing/2014/main" id="{3C24FDEB-A7E0-423C-8E53-66EC557FF661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2040CF0-BE90-4716-9E9F-267D1601FFA8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57E78633-18B9-4AB6-B3B8-058A6534CDC1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F85B77BB-1A23-40C8-8DC0-EB3721763EC5}"/>
                    </a:ext>
                  </a:extLst>
                </p:cNvPr>
                <p:cNvSpPr txBox="1"/>
                <p:nvPr/>
              </p:nvSpPr>
              <p:spPr>
                <a:xfrm>
                  <a:off x="6275919" y="4507802"/>
                  <a:ext cx="1421608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F85B77BB-1A23-40C8-8DC0-EB3721763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5919" y="4507802"/>
                  <a:ext cx="1421608" cy="59452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FF05015A-3C1E-4916-99BE-5F0A7ECC2CD9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FF05015A-3C1E-4916-99BE-5F0A7ECC2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67928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743F4452-2D50-46C7-ADDC-8C3752D5390A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743F4452-2D50-46C7-ADDC-8C3752D53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8460DF39-D84E-448C-BDAF-DC69DA176050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8460DF39-D84E-448C-BDAF-DC69DA1760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13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493B3F8B-9423-49F0-B2E7-3DA113605389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493B3F8B-9423-49F0-B2E7-3DA113605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445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2CFD684-87E0-451B-8F47-89368E40380E}"/>
                  </a:ext>
                </a:extLst>
              </p:cNvPr>
              <p:cNvSpPr txBox="1"/>
              <p:nvPr/>
            </p:nvSpPr>
            <p:spPr>
              <a:xfrm>
                <a:off x="256737" y="5141580"/>
                <a:ext cx="4487371" cy="568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2CFD684-87E0-451B-8F47-89368E403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37" y="5141580"/>
                <a:ext cx="4487371" cy="5680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0CA1E943-B5F3-4F76-A495-E0B12D06A5DA}"/>
                  </a:ext>
                </a:extLst>
              </p:cNvPr>
              <p:cNvSpPr txBox="1"/>
              <p:nvPr/>
            </p:nvSpPr>
            <p:spPr>
              <a:xfrm>
                <a:off x="1142422" y="5930942"/>
                <a:ext cx="6096000" cy="511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d>
                            <m:d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de-DE" sz="130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00" baseline="-25000" dirty="0"/>
              </a:p>
            </p:txBody>
          </p:sp>
        </mc:Choice>
        <mc:Fallback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0CA1E943-B5F3-4F76-A495-E0B12D06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22" y="5930942"/>
                <a:ext cx="6096000" cy="511230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>
            <a:extLst>
              <a:ext uri="{FF2B5EF4-FFF2-40B4-BE49-F238E27FC236}">
                <a16:creationId xmlns:a16="http://schemas.microsoft.com/office/drawing/2014/main" id="{8640A47C-B9D0-410A-B046-1F5E387D99C5}"/>
              </a:ext>
            </a:extLst>
          </p:cNvPr>
          <p:cNvSpPr/>
          <p:nvPr/>
        </p:nvSpPr>
        <p:spPr>
          <a:xfrm>
            <a:off x="585671" y="3433373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/>
              <p:nvPr/>
            </p:nvSpPr>
            <p:spPr>
              <a:xfrm>
                <a:off x="5437352" y="1892897"/>
                <a:ext cx="2590131" cy="8567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d>
                            <m:d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de-DE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de-DE" sz="140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352" y="1892897"/>
                <a:ext cx="2590131" cy="856773"/>
              </a:xfrm>
              <a:prstGeom prst="rect">
                <a:avLst/>
              </a:prstGeom>
              <a:blipFill>
                <a:blip r:embed="rId4"/>
                <a:stretch>
                  <a:fillRect b="-689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5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el 3">
            <a:extLst>
              <a:ext uri="{FF2B5EF4-FFF2-40B4-BE49-F238E27FC236}">
                <a16:creationId xmlns:a16="http://schemas.microsoft.com/office/drawing/2014/main" id="{3C24FDEB-A7E0-423C-8E53-66EC557FF661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2040CF0-BE90-4716-9E9F-267D1601FFA8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57E78633-18B9-4AB6-B3B8-058A6534CDC1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F85B77BB-1A23-40C8-8DC0-EB3721763EC5}"/>
                    </a:ext>
                  </a:extLst>
                </p:cNvPr>
                <p:cNvSpPr txBox="1"/>
                <p:nvPr/>
              </p:nvSpPr>
              <p:spPr>
                <a:xfrm>
                  <a:off x="6275919" y="4507802"/>
                  <a:ext cx="1421608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F85B77BB-1A23-40C8-8DC0-EB3721763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5919" y="4507802"/>
                  <a:ext cx="1421608" cy="5945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FF05015A-3C1E-4916-99BE-5F0A7ECC2CD9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FF05015A-3C1E-4916-99BE-5F0A7ECC2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6792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743F4452-2D50-46C7-ADDC-8C3752D5390A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743F4452-2D50-46C7-ADDC-8C3752D53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8460DF39-D84E-448C-BDAF-DC69DA176050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8460DF39-D84E-448C-BDAF-DC69DA1760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10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8437D357-06FB-4E42-96A5-1A46988877B6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8437D357-06FB-4E42-96A5-1A4698887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804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6E16E5A6-AC86-491A-849B-7BEBFF31B472}"/>
                  </a:ext>
                </a:extLst>
              </p:cNvPr>
              <p:cNvSpPr txBox="1"/>
              <p:nvPr/>
            </p:nvSpPr>
            <p:spPr>
              <a:xfrm>
                <a:off x="514791" y="4966442"/>
                <a:ext cx="10636711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4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30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1300" i="1" baseline="-25000" dirty="0"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6E16E5A6-AC86-491A-849B-7BEBFF31B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1" y="4966442"/>
                <a:ext cx="10636711" cy="728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>
            <a:extLst>
              <a:ext uri="{FF2B5EF4-FFF2-40B4-BE49-F238E27FC236}">
                <a16:creationId xmlns:a16="http://schemas.microsoft.com/office/drawing/2014/main" id="{8640A47C-B9D0-410A-B046-1F5E387D99C5}"/>
              </a:ext>
            </a:extLst>
          </p:cNvPr>
          <p:cNvSpPr/>
          <p:nvPr/>
        </p:nvSpPr>
        <p:spPr>
          <a:xfrm>
            <a:off x="585671" y="3433373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/>
              <p:nvPr/>
            </p:nvSpPr>
            <p:spPr>
              <a:xfrm>
                <a:off x="5437352" y="1892897"/>
                <a:ext cx="2590131" cy="8567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d>
                            <m:d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de-DE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de-DE" sz="140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352" y="1892897"/>
                <a:ext cx="2590131" cy="856773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4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el 3">
            <a:extLst>
              <a:ext uri="{FF2B5EF4-FFF2-40B4-BE49-F238E27FC236}">
                <a16:creationId xmlns:a16="http://schemas.microsoft.com/office/drawing/2014/main" id="{3C24FDEB-A7E0-423C-8E53-66EC557FF661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2040CF0-BE90-4716-9E9F-267D1601FFA8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57E78633-18B9-4AB6-B3B8-058A6534CDC1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F85B77BB-1A23-40C8-8DC0-EB3721763EC5}"/>
                    </a:ext>
                  </a:extLst>
                </p:cNvPr>
                <p:cNvSpPr txBox="1"/>
                <p:nvPr/>
              </p:nvSpPr>
              <p:spPr>
                <a:xfrm>
                  <a:off x="6275919" y="4507802"/>
                  <a:ext cx="1421608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F85B77BB-1A23-40C8-8DC0-EB3721763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5919" y="4507802"/>
                  <a:ext cx="1421608" cy="59452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FF05015A-3C1E-4916-99BE-5F0A7ECC2CD9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FF05015A-3C1E-4916-99BE-5F0A7ECC2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67928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743F4452-2D50-46C7-ADDC-8C3752D5390A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743F4452-2D50-46C7-ADDC-8C3752D53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8460DF39-D84E-448C-BDAF-DC69DA176050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8460DF39-D84E-448C-BDAF-DC69DA1760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9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C687EB5-DA6E-4345-9B43-8AAE1EF4E823}"/>
                  </a:ext>
                </a:extLst>
              </p:cNvPr>
              <p:cNvSpPr txBox="1"/>
              <p:nvPr/>
            </p:nvSpPr>
            <p:spPr>
              <a:xfrm>
                <a:off x="514791" y="5783715"/>
                <a:ext cx="10636711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3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2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C687EB5-DA6E-4345-9B43-8AAE1EF4E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1" y="5783715"/>
                <a:ext cx="10636711" cy="7281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6858F1E-E532-45CC-BF2F-85181C9C724F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6858F1E-E532-45CC-BF2F-85181C9C7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18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E34791-2A40-4ED2-BB4D-B185097CB5BE}"/>
                  </a:ext>
                </a:extLst>
              </p:cNvPr>
              <p:cNvSpPr txBox="1"/>
              <p:nvPr/>
            </p:nvSpPr>
            <p:spPr>
              <a:xfrm>
                <a:off x="454318" y="5922823"/>
                <a:ext cx="6096000" cy="534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de-DE" sz="13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3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de-DE" sz="13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b="0" i="1" baseline="-25000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E34791-2A40-4ED2-BB4D-B185097CB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18" y="5922823"/>
                <a:ext cx="6096000" cy="534121"/>
              </a:xfrm>
              <a:prstGeom prst="rect">
                <a:avLst/>
              </a:prstGeom>
              <a:blipFill>
                <a:blip r:embed="rId2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>
            <a:extLst>
              <a:ext uri="{FF2B5EF4-FFF2-40B4-BE49-F238E27FC236}">
                <a16:creationId xmlns:a16="http://schemas.microsoft.com/office/drawing/2014/main" id="{8640A47C-B9D0-410A-B046-1F5E387D99C5}"/>
              </a:ext>
            </a:extLst>
          </p:cNvPr>
          <p:cNvSpPr/>
          <p:nvPr/>
        </p:nvSpPr>
        <p:spPr>
          <a:xfrm>
            <a:off x="585671" y="3433373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/>
              <p:nvPr/>
            </p:nvSpPr>
            <p:spPr>
              <a:xfrm>
                <a:off x="5437352" y="1892897"/>
                <a:ext cx="2590131" cy="8567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d>
                            <m:d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de-DE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de-DE" sz="140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352" y="1892897"/>
                <a:ext cx="2590131" cy="856773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4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el 3">
            <a:extLst>
              <a:ext uri="{FF2B5EF4-FFF2-40B4-BE49-F238E27FC236}">
                <a16:creationId xmlns:a16="http://schemas.microsoft.com/office/drawing/2014/main" id="{3C24FDEB-A7E0-423C-8E53-66EC557FF661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2040CF0-BE90-4716-9E9F-267D1601FFA8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57E78633-18B9-4AB6-B3B8-058A6534CDC1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F85B77BB-1A23-40C8-8DC0-EB3721763EC5}"/>
                    </a:ext>
                  </a:extLst>
                </p:cNvPr>
                <p:cNvSpPr txBox="1"/>
                <p:nvPr/>
              </p:nvSpPr>
              <p:spPr>
                <a:xfrm>
                  <a:off x="6275919" y="4507802"/>
                  <a:ext cx="1421608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F85B77BB-1A23-40C8-8DC0-EB3721763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5919" y="4507802"/>
                  <a:ext cx="1421608" cy="59452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FF05015A-3C1E-4916-99BE-5F0A7ECC2CD9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FF05015A-3C1E-4916-99BE-5F0A7ECC2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67928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743F4452-2D50-46C7-ADDC-8C3752D5390A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743F4452-2D50-46C7-ADDC-8C3752D53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8460DF39-D84E-448C-BDAF-DC69DA176050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8460DF39-D84E-448C-BDAF-DC69DA1760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9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C687EB5-DA6E-4345-9B43-8AAE1EF4E823}"/>
                  </a:ext>
                </a:extLst>
              </p:cNvPr>
              <p:cNvSpPr txBox="1"/>
              <p:nvPr/>
            </p:nvSpPr>
            <p:spPr>
              <a:xfrm>
                <a:off x="514791" y="4996315"/>
                <a:ext cx="7711627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3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2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C687EB5-DA6E-4345-9B43-8AAE1EF4E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1" y="4996315"/>
                <a:ext cx="7711627" cy="7281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1AC73AA-9886-463D-ACBC-4D1E266E0BAA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1AC73AA-9886-463D-ACBC-4D1E266E0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1015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8640A47C-B9D0-410A-B046-1F5E387D99C5}"/>
              </a:ext>
            </a:extLst>
          </p:cNvPr>
          <p:cNvSpPr/>
          <p:nvPr/>
        </p:nvSpPr>
        <p:spPr>
          <a:xfrm>
            <a:off x="585671" y="3433373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/>
              <p:nvPr/>
            </p:nvSpPr>
            <p:spPr>
              <a:xfrm>
                <a:off x="5437352" y="1892897"/>
                <a:ext cx="2590131" cy="8567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d>
                            <m:d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de-DE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de-DE" sz="140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352" y="1892897"/>
                <a:ext cx="2590131" cy="856773"/>
              </a:xfrm>
              <a:prstGeom prst="rect">
                <a:avLst/>
              </a:prstGeom>
              <a:blipFill>
                <a:blip r:embed="rId2"/>
                <a:stretch>
                  <a:fillRect b="-689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3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el 3">
            <a:extLst>
              <a:ext uri="{FF2B5EF4-FFF2-40B4-BE49-F238E27FC236}">
                <a16:creationId xmlns:a16="http://schemas.microsoft.com/office/drawing/2014/main" id="{3C24FDEB-A7E0-423C-8E53-66EC557FF661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2040CF0-BE90-4716-9E9F-267D1601FFA8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34CBA6DD-EC58-43D5-BC03-62C012910E77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34CBA6DD-EC58-43D5-BC03-62C012910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57E78633-18B9-4AB6-B3B8-058A6534CDC1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F85B77BB-1A23-40C8-8DC0-EB3721763EC5}"/>
                    </a:ext>
                  </a:extLst>
                </p:cNvPr>
                <p:cNvSpPr txBox="1"/>
                <p:nvPr/>
              </p:nvSpPr>
              <p:spPr>
                <a:xfrm>
                  <a:off x="6275919" y="4507802"/>
                  <a:ext cx="1421608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F85B77BB-1A23-40C8-8DC0-EB3721763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5919" y="4507802"/>
                  <a:ext cx="1421608" cy="59452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FF05015A-3C1E-4916-99BE-5F0A7ECC2CD9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FF05015A-3C1E-4916-99BE-5F0A7ECC2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67928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743F4452-2D50-46C7-ADDC-8C3752D5390A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743F4452-2D50-46C7-ADDC-8C3752D53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8460DF39-D84E-448C-BDAF-DC69DA176050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8460DF39-D84E-448C-BDAF-DC69DA1760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9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C687EB5-DA6E-4345-9B43-8AAE1EF4E823}"/>
                  </a:ext>
                </a:extLst>
              </p:cNvPr>
              <p:cNvSpPr txBox="1"/>
              <p:nvPr/>
            </p:nvSpPr>
            <p:spPr>
              <a:xfrm>
                <a:off x="514791" y="4996315"/>
                <a:ext cx="7711627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3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2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C687EB5-DA6E-4345-9B43-8AAE1EF4E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1" y="4996315"/>
                <a:ext cx="7711627" cy="7281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CCF81E8D-EB73-4241-9ABC-F3ABCF665B49}"/>
                  </a:ext>
                </a:extLst>
              </p:cNvPr>
              <p:cNvSpPr txBox="1"/>
              <p:nvPr/>
            </p:nvSpPr>
            <p:spPr>
              <a:xfrm>
                <a:off x="385079" y="5737915"/>
                <a:ext cx="8940498" cy="425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sz="1200" i="1" baseline="-25000" dirty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)∗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(3)(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i="1" baseline="-25000" dirty="0"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de-DE" sz="130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300" b="0" i="1" baseline="-2500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CCF81E8D-EB73-4241-9ABC-F3ABCF665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79" y="5737915"/>
                <a:ext cx="8940498" cy="425245"/>
              </a:xfrm>
              <a:prstGeom prst="rect">
                <a:avLst/>
              </a:prstGeom>
              <a:blipFill>
                <a:blip r:embed="rId11"/>
                <a:stretch>
                  <a:fillRect t="-78571" b="-1328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8625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3DA13BFB-2F87-4CEE-B1FF-DB9683994226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3DA13BFB-2F87-4CEE-B1FF-DB9683994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2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/>
              <p:nvPr/>
            </p:nvSpPr>
            <p:spPr>
              <a:xfrm>
                <a:off x="-3288202" y="9112473"/>
                <a:ext cx="9978188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3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300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3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3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200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)∗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300" i="1" baseline="-2500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(3)(</m:t>
                                      </m:r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3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88202" y="9112473"/>
                <a:ext cx="9978188" cy="728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/>
              <p:nvPr/>
            </p:nvSpPr>
            <p:spPr>
              <a:xfrm>
                <a:off x="958643" y="5526650"/>
                <a:ext cx="61192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=:</m:t>
                      </m:r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b="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643" y="5526650"/>
                <a:ext cx="611923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/>
              <p:nvPr/>
            </p:nvSpPr>
            <p:spPr>
              <a:xfrm>
                <a:off x="292256" y="5099617"/>
                <a:ext cx="290998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56" y="5099617"/>
                <a:ext cx="2909987" cy="738664"/>
              </a:xfrm>
              <a:prstGeom prst="rect">
                <a:avLst/>
              </a:prstGeom>
              <a:blipFill>
                <a:blip r:embed="rId5"/>
                <a:stretch>
                  <a:fillRect l="-629" t="-16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/>
              <p:nvPr/>
            </p:nvSpPr>
            <p:spPr>
              <a:xfrm>
                <a:off x="-4253724" y="8508600"/>
                <a:ext cx="29099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err="1">
                    <a:solidFill>
                      <a:schemeClr val="accent6">
                        <a:lumMod val="50000"/>
                      </a:schemeClr>
                    </a:solidFill>
                  </a:rPr>
                  <a:t>for</a:t>
                </a:r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 in </a:t>
                </a:r>
                <a:r>
                  <a:rPr lang="de-DE" sz="1400" dirty="0" err="1">
                    <a:solidFill>
                      <a:schemeClr val="accent6">
                        <a:lumMod val="50000"/>
                      </a:schemeClr>
                    </a:solidFill>
                  </a:rPr>
                  <a:t>range</a:t>
                </a:r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 err="1">
                    <a:solidFill>
                      <a:schemeClr val="accent5">
                        <a:lumMod val="75000"/>
                      </a:schemeClr>
                    </a:solidFill>
                  </a:rPr>
                  <a:t>for</a:t>
                </a:r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 in </a:t>
                </a:r>
                <a:r>
                  <a:rPr lang="de-DE" sz="1400" dirty="0" err="1">
                    <a:solidFill>
                      <a:schemeClr val="accent5">
                        <a:lumMod val="75000"/>
                      </a:schemeClr>
                    </a:solidFill>
                  </a:rPr>
                  <a:t>range</a:t>
                </a:r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):</a:t>
                </a:r>
              </a:p>
              <a:p>
                <a:r>
                  <a:rPr lang="de-DE" sz="1400" dirty="0"/>
                  <a:t>            </a:t>
                </a:r>
                <a:r>
                  <a:rPr lang="de-DE" sz="1400" dirty="0" err="1">
                    <a:solidFill>
                      <a:srgbClr val="7030A0"/>
                    </a:solidFill>
                  </a:rPr>
                  <a:t>for</a:t>
                </a:r>
                <a:r>
                  <a:rPr lang="de-DE" sz="14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400" dirty="0">
                    <a:solidFill>
                      <a:srgbClr val="7030A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7030A0"/>
                    </a:solidFill>
                  </a:rPr>
                  <a:t>range</a:t>
                </a:r>
                <a:r>
                  <a:rPr lang="de-DE" sz="1400" dirty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400" dirty="0">
                    <a:solidFill>
                      <a:srgbClr val="7030A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53724" y="8508600"/>
                <a:ext cx="2909987" cy="954107"/>
              </a:xfrm>
              <a:prstGeom prst="rect">
                <a:avLst/>
              </a:prstGeom>
              <a:blipFill>
                <a:blip r:embed="rId6"/>
                <a:stretch>
                  <a:fillRect l="-628" t="-12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81E00AFA-C77D-4846-BAE0-A3ECD3F59E4E}"/>
              </a:ext>
            </a:extLst>
          </p:cNvPr>
          <p:cNvSpPr txBox="1"/>
          <p:nvPr/>
        </p:nvSpPr>
        <p:spPr>
          <a:xfrm>
            <a:off x="195378" y="4720641"/>
            <a:ext cx="2367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Optimierung Parameter 2. Schicht</a:t>
            </a: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8C47A88A-B8C3-4D04-A4D5-A8B6C69ED615}"/>
              </a:ext>
            </a:extLst>
          </p:cNvPr>
          <p:cNvSpPr/>
          <p:nvPr/>
        </p:nvSpPr>
        <p:spPr>
          <a:xfrm>
            <a:off x="4865076" y="8808444"/>
            <a:ext cx="423514" cy="10860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937680D-D993-4163-A2CE-22C151090776}"/>
              </a:ext>
            </a:extLst>
          </p:cNvPr>
          <p:cNvSpPr txBox="1"/>
          <p:nvPr/>
        </p:nvSpPr>
        <p:spPr>
          <a:xfrm>
            <a:off x="5331267" y="9175056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Optimierung </a:t>
            </a:r>
            <a:br>
              <a:rPr lang="de-DE" sz="1200" dirty="0"/>
            </a:br>
            <a:r>
              <a:rPr lang="de-DE" sz="1200" dirty="0"/>
              <a:t>Parameter 2. Schicht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D60478A-CA58-4393-8527-18F20ADB0712}"/>
              </a:ext>
            </a:extLst>
          </p:cNvPr>
          <p:cNvGrpSpPr/>
          <p:nvPr/>
        </p:nvGrpSpPr>
        <p:grpSpPr>
          <a:xfrm>
            <a:off x="146088" y="2357753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10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/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/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D1AA54F-7E9C-43AF-80F2-F2BC10605AC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5705450" y="3359786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A3F0DAF-2F77-4826-A49A-F9295343EAF9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5705450" y="3560076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283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3DA13BFB-2F87-4CEE-B1FF-DB9683994226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3DA13BFB-2F87-4CEE-B1FF-DB9683994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2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/>
              <p:nvPr/>
            </p:nvSpPr>
            <p:spPr>
              <a:xfrm>
                <a:off x="1200908" y="5618992"/>
                <a:ext cx="9978188" cy="630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1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10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(3)(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DE" sz="11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1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𝑥𝑗</m:t>
                          </m:r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08" y="5618992"/>
                <a:ext cx="9978188" cy="6303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/>
              <p:nvPr/>
            </p:nvSpPr>
            <p:spPr>
              <a:xfrm>
                <a:off x="235386" y="5015119"/>
                <a:ext cx="29099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r>
                  <a:rPr lang="de-DE" sz="1400" dirty="0">
                    <a:solidFill>
                      <a:srgbClr val="00B050"/>
                    </a:solidFill>
                  </a:rPr>
                  <a:t>           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for</a:t>
                </a:r>
                <a:r>
                  <a:rPr lang="de-DE" sz="1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86" y="5015119"/>
                <a:ext cx="2909987" cy="954107"/>
              </a:xfrm>
              <a:prstGeom prst="rect">
                <a:avLst/>
              </a:prstGeom>
              <a:blipFill>
                <a:blip r:embed="rId4"/>
                <a:stretch>
                  <a:fillRect l="-629" t="-12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81E00AFA-C77D-4846-BAE0-A3ECD3F59E4E}"/>
              </a:ext>
            </a:extLst>
          </p:cNvPr>
          <p:cNvSpPr txBox="1"/>
          <p:nvPr/>
        </p:nvSpPr>
        <p:spPr>
          <a:xfrm>
            <a:off x="195378" y="4720641"/>
            <a:ext cx="2367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Optimierung Parameter 1. Schicht</a:t>
            </a: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8C47A88A-B8C3-4D04-A4D5-A8B6C69ED615}"/>
              </a:ext>
            </a:extLst>
          </p:cNvPr>
          <p:cNvSpPr/>
          <p:nvPr/>
        </p:nvSpPr>
        <p:spPr>
          <a:xfrm>
            <a:off x="4865076" y="8808444"/>
            <a:ext cx="423514" cy="10860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937680D-D993-4163-A2CE-22C151090776}"/>
              </a:ext>
            </a:extLst>
          </p:cNvPr>
          <p:cNvSpPr txBox="1"/>
          <p:nvPr/>
        </p:nvSpPr>
        <p:spPr>
          <a:xfrm>
            <a:off x="5331267" y="9175056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Optimierung </a:t>
            </a:r>
            <a:br>
              <a:rPr lang="de-DE" sz="1200" dirty="0"/>
            </a:br>
            <a:r>
              <a:rPr lang="de-DE" sz="1200" dirty="0"/>
              <a:t>Parameter 2. Schicht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D9F906F-8C6B-4354-9E3C-2D384AA82FAE}"/>
              </a:ext>
            </a:extLst>
          </p:cNvPr>
          <p:cNvGrpSpPr/>
          <p:nvPr/>
        </p:nvGrpSpPr>
        <p:grpSpPr>
          <a:xfrm>
            <a:off x="146088" y="2357753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/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/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C8F95F9-DBA9-4610-BADB-1BB9E74B3975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5705450" y="3359786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3D61187-17E3-475C-B6D3-BC7C518737B1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5705450" y="3560076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954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B6A7DAA-1FBD-41E0-9875-51626F25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447926"/>
            <a:ext cx="8270057" cy="2683152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1102837" y="2265255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0369401-CF96-4752-B82D-0D7A01675899}"/>
              </a:ext>
            </a:extLst>
          </p:cNvPr>
          <p:cNvSpPr/>
          <p:nvPr/>
        </p:nvSpPr>
        <p:spPr>
          <a:xfrm>
            <a:off x="2121567" y="2268343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660565" y="3655849"/>
            <a:ext cx="295249" cy="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DD197D39-6209-4953-AC68-70AB4E8421B0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2679295" y="3658937"/>
            <a:ext cx="883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98D7F8EB-889B-4B4E-B88C-0E630A3A2E0A}"/>
              </a:ext>
            </a:extLst>
          </p:cNvPr>
          <p:cNvGrpSpPr/>
          <p:nvPr/>
        </p:nvGrpSpPr>
        <p:grpSpPr>
          <a:xfrm>
            <a:off x="838200" y="5232176"/>
            <a:ext cx="918841" cy="1096627"/>
            <a:chOff x="-358209" y="5658417"/>
            <a:chExt cx="6951105" cy="1096627"/>
          </a:xfrm>
        </p:grpSpPr>
        <p:sp>
          <p:nvSpPr>
            <p:cNvPr id="108" name="Geschweifte Klammer links 107">
              <a:extLst>
                <a:ext uri="{FF2B5EF4-FFF2-40B4-BE49-F238E27FC236}">
                  <a16:creationId xmlns:a16="http://schemas.microsoft.com/office/drawing/2014/main" id="{A80B284D-22AE-4AAE-BC57-BCC6A09AFAE0}"/>
                </a:ext>
              </a:extLst>
            </p:cNvPr>
            <p:cNvSpPr/>
            <p:nvPr/>
          </p:nvSpPr>
          <p:spPr>
            <a:xfrm rot="16200000">
              <a:off x="3466716" y="3835492"/>
              <a:ext cx="573408" cy="42192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4D7FB46D-7379-4DCC-A8AA-87E7617DD4B4}"/>
                </a:ext>
              </a:extLst>
            </p:cNvPr>
            <p:cNvSpPr txBox="1"/>
            <p:nvPr/>
          </p:nvSpPr>
          <p:spPr>
            <a:xfrm>
              <a:off x="-358209" y="6231824"/>
              <a:ext cx="6951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faltende </a:t>
              </a:r>
            </a:p>
            <a:p>
              <a:r>
                <a:rPr lang="de-DE" sz="1400" dirty="0"/>
                <a:t>Schicht</a:t>
              </a:r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99A1531F-F771-40CA-9C92-E7440BC2A83D}"/>
              </a:ext>
            </a:extLst>
          </p:cNvPr>
          <p:cNvGrpSpPr/>
          <p:nvPr/>
        </p:nvGrpSpPr>
        <p:grpSpPr>
          <a:xfrm>
            <a:off x="1852610" y="5257269"/>
            <a:ext cx="918841" cy="1096627"/>
            <a:chOff x="-358209" y="5658417"/>
            <a:chExt cx="6951105" cy="1096627"/>
          </a:xfrm>
        </p:grpSpPr>
        <p:sp>
          <p:nvSpPr>
            <p:cNvPr id="111" name="Geschweifte Klammer links 110">
              <a:extLst>
                <a:ext uri="{FF2B5EF4-FFF2-40B4-BE49-F238E27FC236}">
                  <a16:creationId xmlns:a16="http://schemas.microsoft.com/office/drawing/2014/main" id="{58745691-D9EA-4E90-9577-C026D717C9FE}"/>
                </a:ext>
              </a:extLst>
            </p:cNvPr>
            <p:cNvSpPr/>
            <p:nvPr/>
          </p:nvSpPr>
          <p:spPr>
            <a:xfrm rot="16200000">
              <a:off x="3466716" y="3835492"/>
              <a:ext cx="573408" cy="42192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58992C6F-9F74-4A94-8FE8-5ED80E899DCC}"/>
                </a:ext>
              </a:extLst>
            </p:cNvPr>
            <p:cNvSpPr txBox="1"/>
            <p:nvPr/>
          </p:nvSpPr>
          <p:spPr>
            <a:xfrm>
              <a:off x="-358209" y="6231824"/>
              <a:ext cx="6951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faltende </a:t>
              </a:r>
            </a:p>
            <a:p>
              <a:r>
                <a:rPr lang="de-DE" sz="1400" dirty="0"/>
                <a:t>Schicht</a:t>
              </a:r>
            </a:p>
          </p:txBody>
        </p:sp>
      </p:grpSp>
      <p:sp>
        <p:nvSpPr>
          <p:cNvPr id="160" name="Titel 3">
            <a:extLst>
              <a:ext uri="{FF2B5EF4-FFF2-40B4-BE49-F238E27FC236}">
                <a16:creationId xmlns:a16="http://schemas.microsoft.com/office/drawing/2014/main" id="{5B55BD53-8C23-43AD-80F8-2431EB4F947D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</a:t>
            </a:r>
          </a:p>
        </p:txBody>
      </p:sp>
    </p:spTree>
    <p:extLst>
      <p:ext uri="{BB962C8B-B14F-4D97-AF65-F5344CB8AC3E}">
        <p14:creationId xmlns:p14="http://schemas.microsoft.com/office/powerpoint/2010/main" val="316775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C69690-D338-4760-9034-330C8727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dirty="0"/>
              <a:t>Übersicht über Maschinelles Lernen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9E1755A-2608-47BF-AEDF-D0CA9B45D197}"/>
              </a:ext>
            </a:extLst>
          </p:cNvPr>
          <p:cNvSpPr txBox="1"/>
          <p:nvPr/>
        </p:nvSpPr>
        <p:spPr>
          <a:xfrm>
            <a:off x="2113004" y="2104724"/>
            <a:ext cx="42311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Algorithmen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F8D2423-CC12-44F5-8F06-31E97743C8DB}"/>
              </a:ext>
            </a:extLst>
          </p:cNvPr>
          <p:cNvSpPr txBox="1"/>
          <p:nvPr/>
        </p:nvSpPr>
        <p:spPr>
          <a:xfrm>
            <a:off x="6372183" y="2112746"/>
            <a:ext cx="42311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Maschinelles Lernen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0E04C59-3E42-4590-ABFC-38881622B687}"/>
              </a:ext>
            </a:extLst>
          </p:cNvPr>
          <p:cNvSpPr/>
          <p:nvPr/>
        </p:nvSpPr>
        <p:spPr>
          <a:xfrm>
            <a:off x="2848935" y="439072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1A1F618-B54E-4CA4-8E61-49E461B04819}"/>
              </a:ext>
            </a:extLst>
          </p:cNvPr>
          <p:cNvSpPr/>
          <p:nvPr/>
        </p:nvSpPr>
        <p:spPr>
          <a:xfrm>
            <a:off x="2848935" y="339449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950D648-EB75-4F34-8C2E-2837227BAC1F}"/>
              </a:ext>
            </a:extLst>
          </p:cNvPr>
          <p:cNvSpPr/>
          <p:nvPr/>
        </p:nvSpPr>
        <p:spPr>
          <a:xfrm>
            <a:off x="2864976" y="538694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3F4EE18-169F-4968-8706-16999DFAE282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>
            <a:off x="3351125" y="383565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615A273-0541-4E08-A64B-3909F3C3E3CC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flipH="1">
            <a:off x="3351124" y="483187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67BB7304-5177-46C9-A3F1-FBD9DF47FDE3}"/>
              </a:ext>
            </a:extLst>
          </p:cNvPr>
          <p:cNvSpPr/>
          <p:nvPr/>
        </p:nvSpPr>
        <p:spPr>
          <a:xfrm>
            <a:off x="7916235" y="439072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AABBECE-990A-491F-A4A7-9AE76DDE0375}"/>
              </a:ext>
            </a:extLst>
          </p:cNvPr>
          <p:cNvSpPr/>
          <p:nvPr/>
        </p:nvSpPr>
        <p:spPr>
          <a:xfrm>
            <a:off x="7916235" y="339449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2CF7FB4-3ECA-47C8-96F0-8BDDA55AD8ED}"/>
              </a:ext>
            </a:extLst>
          </p:cNvPr>
          <p:cNvSpPr/>
          <p:nvPr/>
        </p:nvSpPr>
        <p:spPr>
          <a:xfrm>
            <a:off x="7932276" y="538694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59E4008-FDB0-4DD5-B11B-ED41E2853CC9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>
            <a:off x="8418425" y="383565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DB85B32-0C64-4BEE-B926-40B8281AC147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8418424" y="483187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DA5EB43A-81F0-4F82-953F-1B78836F3AEB}"/>
              </a:ext>
            </a:extLst>
          </p:cNvPr>
          <p:cNvSpPr/>
          <p:nvPr/>
        </p:nvSpPr>
        <p:spPr>
          <a:xfrm>
            <a:off x="6154618" y="4396100"/>
            <a:ext cx="1072422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Zustand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675164E-D93B-4262-B9DD-8A734E606B0D}"/>
              </a:ext>
            </a:extLst>
          </p:cNvPr>
          <p:cNvCxnSpPr>
            <a:stCxn id="26" idx="3"/>
            <a:endCxn id="21" idx="1"/>
          </p:cNvCxnSpPr>
          <p:nvPr/>
        </p:nvCxnSpPr>
        <p:spPr>
          <a:xfrm flipV="1">
            <a:off x="7227040" y="4611300"/>
            <a:ext cx="689195" cy="5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krümmt 18">
            <a:extLst>
              <a:ext uri="{FF2B5EF4-FFF2-40B4-BE49-F238E27FC236}">
                <a16:creationId xmlns:a16="http://schemas.microsoft.com/office/drawing/2014/main" id="{0C127277-AB28-4BFC-B2B1-EB991FA92A0D}"/>
              </a:ext>
            </a:extLst>
          </p:cNvPr>
          <p:cNvCxnSpPr>
            <a:cxnSpLocks/>
            <a:endCxn id="26" idx="2"/>
          </p:cNvCxnSpPr>
          <p:nvPr/>
        </p:nvCxnSpPr>
        <p:spPr>
          <a:xfrm rot="10800000" flipV="1">
            <a:off x="6690830" y="4831878"/>
            <a:ext cx="1241447" cy="5379"/>
          </a:xfrm>
          <a:prstGeom prst="curvedConnector4">
            <a:avLst>
              <a:gd name="adj1" fmla="val 25335"/>
              <a:gd name="adj2" fmla="val 60025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F41BC334-9F94-485A-89B5-6CE6BA729F85}"/>
              </a:ext>
            </a:extLst>
          </p:cNvPr>
          <p:cNvSpPr txBox="1"/>
          <p:nvPr/>
        </p:nvSpPr>
        <p:spPr>
          <a:xfrm>
            <a:off x="898183" y="1292215"/>
            <a:ext cx="7448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Differenzierung Algorithmus / Maschinelles Lernen</a:t>
            </a:r>
          </a:p>
        </p:txBody>
      </p:sp>
    </p:spTree>
    <p:extLst>
      <p:ext uri="{BB962C8B-B14F-4D97-AF65-F5344CB8AC3E}">
        <p14:creationId xmlns:p14="http://schemas.microsoft.com/office/powerpoint/2010/main" val="3957350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3530851" y="1720744"/>
            <a:ext cx="7500130" cy="38902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</p:cNvCxnSpPr>
          <p:nvPr/>
        </p:nvCxnSpPr>
        <p:spPr>
          <a:xfrm>
            <a:off x="11153869" y="3344924"/>
            <a:ext cx="715913" cy="1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D306AB1-3B4D-4CDA-B123-E04947E6C96B}"/>
              </a:ext>
            </a:extLst>
          </p:cNvPr>
          <p:cNvCxnSpPr>
            <a:cxnSpLocks/>
          </p:cNvCxnSpPr>
          <p:nvPr/>
        </p:nvCxnSpPr>
        <p:spPr>
          <a:xfrm>
            <a:off x="3127602" y="2896939"/>
            <a:ext cx="364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1C2150-9246-4953-B919-315A1C84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89" y="1709441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>
            <a:extLst>
              <a:ext uri="{FF2B5EF4-FFF2-40B4-BE49-F238E27FC236}">
                <a16:creationId xmlns:a16="http://schemas.microsoft.com/office/drawing/2014/main" id="{FEDCFC5C-069C-4261-91B9-8646F5402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72" y="1995200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D6426623-4951-4C7C-B5B2-F8C7AFCD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80959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 Shot 2016-07-24 at 11.25.24 PM">
            <a:extLst>
              <a:ext uri="{FF2B5EF4-FFF2-40B4-BE49-F238E27FC236}">
                <a16:creationId xmlns:a16="http://schemas.microsoft.com/office/drawing/2014/main" id="{3D0E4D77-AD2A-4A4B-BA6E-EAD6435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28" y="4858034"/>
            <a:ext cx="7048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volution_schematic">
            <a:extLst>
              <a:ext uri="{FF2B5EF4-FFF2-40B4-BE49-F238E27FC236}">
                <a16:creationId xmlns:a16="http://schemas.microsoft.com/office/drawing/2014/main" id="{D402325D-F816-49C1-927F-D0D56A23F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03259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Convolution_schematic">
            <a:extLst>
              <a:ext uri="{FF2B5EF4-FFF2-40B4-BE49-F238E27FC236}">
                <a16:creationId xmlns:a16="http://schemas.microsoft.com/office/drawing/2014/main" id="{310FC9CB-B8C1-42DC-BDE2-25C167F57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935648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Convolution_schematic">
            <a:extLst>
              <a:ext uri="{FF2B5EF4-FFF2-40B4-BE49-F238E27FC236}">
                <a16:creationId xmlns:a16="http://schemas.microsoft.com/office/drawing/2014/main" id="{FA724EE3-7007-493E-BC61-726C0C2F5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599" y="383870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3642B46-89FB-47E7-9A20-091EE623C428}"/>
              </a:ext>
            </a:extLst>
          </p:cNvPr>
          <p:cNvCxnSpPr>
            <a:cxnSpLocks/>
            <a:stCxn id="1030" idx="3"/>
          </p:cNvCxnSpPr>
          <p:nvPr/>
        </p:nvCxnSpPr>
        <p:spPr>
          <a:xfrm>
            <a:off x="5275741" y="2443379"/>
            <a:ext cx="238127" cy="74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C762D978-CD6E-4BC8-A4B8-A6207865D131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5275741" y="3346434"/>
            <a:ext cx="238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E3CE966F-1AB7-4065-B8FF-F69BABD9D983}"/>
              </a:ext>
            </a:extLst>
          </p:cNvPr>
          <p:cNvCxnSpPr>
            <a:cxnSpLocks/>
            <a:stCxn id="116" idx="3"/>
          </p:cNvCxnSpPr>
          <p:nvPr/>
        </p:nvCxnSpPr>
        <p:spPr>
          <a:xfrm flipV="1">
            <a:off x="5275740" y="3506656"/>
            <a:ext cx="238128" cy="74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/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blipFill>
                <a:blip r:embed="rId5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/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sz="1100" dirty="0"/>
              </a:p>
              <a:p>
                <a:endParaRPr lang="de-DE" sz="1100" dirty="0"/>
              </a:p>
            </p:txBody>
          </p:sp>
        </mc:Choice>
        <mc:Fallback xmlns="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blipFill>
                <a:blip r:embed="rId6"/>
                <a:stretch>
                  <a:fillRect l="-2000" t="-9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/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blipFill>
                <a:blip r:embed="rId7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hteck 54">
            <a:extLst>
              <a:ext uri="{FF2B5EF4-FFF2-40B4-BE49-F238E27FC236}">
                <a16:creationId xmlns:a16="http://schemas.microsoft.com/office/drawing/2014/main" id="{29817DBF-E2E3-4A25-99DA-82F3B4637937}"/>
              </a:ext>
            </a:extLst>
          </p:cNvPr>
          <p:cNvSpPr/>
          <p:nvPr/>
        </p:nvSpPr>
        <p:spPr>
          <a:xfrm>
            <a:off x="8663292" y="3103170"/>
            <a:ext cx="477223" cy="352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3551A173-F174-4B65-9004-70931668BE30}"/>
              </a:ext>
            </a:extLst>
          </p:cNvPr>
          <p:cNvSpPr/>
          <p:nvPr/>
        </p:nvSpPr>
        <p:spPr>
          <a:xfrm>
            <a:off x="8974007" y="3109916"/>
            <a:ext cx="437092" cy="3115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F1CB1D5-CCEF-435C-811E-468E45FDAAA5}"/>
              </a:ext>
            </a:extLst>
          </p:cNvPr>
          <p:cNvSpPr/>
          <p:nvPr/>
        </p:nvSpPr>
        <p:spPr>
          <a:xfrm>
            <a:off x="8691514" y="3269442"/>
            <a:ext cx="411947" cy="3115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53273529-F0B3-4C4B-9CFC-CE8352F8B077}"/>
              </a:ext>
            </a:extLst>
          </p:cNvPr>
          <p:cNvSpPr/>
          <p:nvPr/>
        </p:nvSpPr>
        <p:spPr>
          <a:xfrm>
            <a:off x="8933876" y="3250358"/>
            <a:ext cx="477223" cy="3524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/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7" name="Gerader Verbinder 1026">
            <a:extLst>
              <a:ext uri="{FF2B5EF4-FFF2-40B4-BE49-F238E27FC236}">
                <a16:creationId xmlns:a16="http://schemas.microsoft.com/office/drawing/2014/main" id="{2A4BB062-B787-44CC-BEFD-B2B4CC79BDFB}"/>
              </a:ext>
            </a:extLst>
          </p:cNvPr>
          <p:cNvCxnSpPr>
            <a:cxnSpLocks/>
          </p:cNvCxnSpPr>
          <p:nvPr/>
        </p:nvCxnSpPr>
        <p:spPr>
          <a:xfrm>
            <a:off x="6708619" y="1720744"/>
            <a:ext cx="0" cy="3890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705A99DB-C2DE-4E79-A7AE-588447F6242F}"/>
              </a:ext>
            </a:extLst>
          </p:cNvPr>
          <p:cNvCxnSpPr>
            <a:cxnSpLocks/>
          </p:cNvCxnSpPr>
          <p:nvPr/>
        </p:nvCxnSpPr>
        <p:spPr>
          <a:xfrm>
            <a:off x="8418220" y="1733757"/>
            <a:ext cx="0" cy="3891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feld 1028">
            <a:extLst>
              <a:ext uri="{FF2B5EF4-FFF2-40B4-BE49-F238E27FC236}">
                <a16:creationId xmlns:a16="http://schemas.microsoft.com/office/drawing/2014/main" id="{17D368C1-80F0-42D5-8A02-3719B080697A}"/>
              </a:ext>
            </a:extLst>
          </p:cNvPr>
          <p:cNvSpPr txBox="1"/>
          <p:nvPr/>
        </p:nvSpPr>
        <p:spPr>
          <a:xfrm>
            <a:off x="8509269" y="4860289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Max-Pooling</a:t>
            </a:r>
            <a:endParaRPr lang="de-DE" sz="12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9D0D898-606E-42A7-A70D-BE1258146630}"/>
              </a:ext>
            </a:extLst>
          </p:cNvPr>
          <p:cNvSpPr txBox="1"/>
          <p:nvPr/>
        </p:nvSpPr>
        <p:spPr>
          <a:xfrm>
            <a:off x="8509268" y="5115022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Durchschnitt-Pooling</a:t>
            </a:r>
            <a:endParaRPr lang="de-DE" sz="1200" dirty="0"/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4004E2C9-B525-4F9B-AAB9-3CA9D90FD812}"/>
              </a:ext>
            </a:extLst>
          </p:cNvPr>
          <p:cNvGrpSpPr/>
          <p:nvPr/>
        </p:nvGrpSpPr>
        <p:grpSpPr>
          <a:xfrm>
            <a:off x="3619498" y="5771218"/>
            <a:ext cx="3161309" cy="826356"/>
            <a:chOff x="1643791" y="5893795"/>
            <a:chExt cx="4552430" cy="826356"/>
          </a:xfrm>
        </p:grpSpPr>
        <p:sp>
          <p:nvSpPr>
            <p:cNvPr id="143" name="Geschweifte Klammer links 142">
              <a:extLst>
                <a:ext uri="{FF2B5EF4-FFF2-40B4-BE49-F238E27FC236}">
                  <a16:creationId xmlns:a16="http://schemas.microsoft.com/office/drawing/2014/main" id="{DBB90E66-C39E-4440-9F60-A7CC8916A936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C9A718FC-2040-4D3C-8ADB-CDA245EE6D20}"/>
                </a:ext>
              </a:extLst>
            </p:cNvPr>
            <p:cNvSpPr txBox="1"/>
            <p:nvPr/>
          </p:nvSpPr>
          <p:spPr>
            <a:xfrm>
              <a:off x="1643791" y="6196931"/>
              <a:ext cx="45524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Faltungs-Schritt (</a:t>
              </a:r>
              <a:r>
                <a:rPr lang="de-DE" sz="1400" dirty="0" err="1"/>
                <a:t>Convolution</a:t>
              </a:r>
              <a:r>
                <a:rPr lang="de-DE" sz="1400" dirty="0"/>
                <a:t>)</a:t>
              </a:r>
              <a:br>
                <a:rPr lang="de-DE" sz="1400" dirty="0"/>
              </a:br>
              <a:endParaRPr lang="de-DE" sz="1400" dirty="0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F4A6F51E-F6B4-40D0-BFFB-3BC9958D674F}"/>
              </a:ext>
            </a:extLst>
          </p:cNvPr>
          <p:cNvGrpSpPr/>
          <p:nvPr/>
        </p:nvGrpSpPr>
        <p:grpSpPr>
          <a:xfrm>
            <a:off x="6702109" y="5780947"/>
            <a:ext cx="1943161" cy="615508"/>
            <a:chOff x="1427889" y="5893795"/>
            <a:chExt cx="5330880" cy="615508"/>
          </a:xfrm>
        </p:grpSpPr>
        <p:sp>
          <p:nvSpPr>
            <p:cNvPr id="146" name="Geschweifte Klammer links 145">
              <a:extLst>
                <a:ext uri="{FF2B5EF4-FFF2-40B4-BE49-F238E27FC236}">
                  <a16:creationId xmlns:a16="http://schemas.microsoft.com/office/drawing/2014/main" id="{35F9494B-43AC-4F1D-8A5D-956C0A65BD6B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B31F18A5-6189-437E-B4D9-CD5E13205D57}"/>
                </a:ext>
              </a:extLst>
            </p:cNvPr>
            <p:cNvSpPr txBox="1"/>
            <p:nvPr/>
          </p:nvSpPr>
          <p:spPr>
            <a:xfrm>
              <a:off x="1427889" y="6201526"/>
              <a:ext cx="5330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Aktivierungsfunktion</a:t>
              </a:r>
            </a:p>
          </p:txBody>
        </p:sp>
      </p:grp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03CDB9AB-27C5-4C14-98FD-9A5DF07DF0F7}"/>
              </a:ext>
            </a:extLst>
          </p:cNvPr>
          <p:cNvGrpSpPr/>
          <p:nvPr/>
        </p:nvGrpSpPr>
        <p:grpSpPr>
          <a:xfrm>
            <a:off x="8516435" y="5811687"/>
            <a:ext cx="2446297" cy="615067"/>
            <a:chOff x="1643793" y="5893795"/>
            <a:chExt cx="4346154" cy="615067"/>
          </a:xfrm>
        </p:grpSpPr>
        <p:sp>
          <p:nvSpPr>
            <p:cNvPr id="149" name="Geschweifte Klammer links 148">
              <a:extLst>
                <a:ext uri="{FF2B5EF4-FFF2-40B4-BE49-F238E27FC236}">
                  <a16:creationId xmlns:a16="http://schemas.microsoft.com/office/drawing/2014/main" id="{45D816C2-BA3B-4D67-9661-2B82D324894E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Textfeld 149">
              <a:extLst>
                <a:ext uri="{FF2B5EF4-FFF2-40B4-BE49-F238E27FC236}">
                  <a16:creationId xmlns:a16="http://schemas.microsoft.com/office/drawing/2014/main" id="{57403343-965F-4686-A442-CC5C1BCA4E98}"/>
                </a:ext>
              </a:extLst>
            </p:cNvPr>
            <p:cNvSpPr txBox="1"/>
            <p:nvPr/>
          </p:nvSpPr>
          <p:spPr>
            <a:xfrm>
              <a:off x="3080392" y="6201085"/>
              <a:ext cx="1472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Pooling</a:t>
              </a:r>
            </a:p>
          </p:txBody>
        </p:sp>
      </p:grpSp>
      <p:sp>
        <p:nvSpPr>
          <p:cNvPr id="41" name="Titel 3">
            <a:extLst>
              <a:ext uri="{FF2B5EF4-FFF2-40B4-BE49-F238E27FC236}">
                <a16:creationId xmlns:a16="http://schemas.microsoft.com/office/drawing/2014/main" id="{5FF0098F-4B3E-4B4F-BEFB-AAA5E5AC224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</a:t>
            </a:r>
          </a:p>
        </p:txBody>
      </p:sp>
    </p:spTree>
    <p:extLst>
      <p:ext uri="{BB962C8B-B14F-4D97-AF65-F5344CB8AC3E}">
        <p14:creationId xmlns:p14="http://schemas.microsoft.com/office/powerpoint/2010/main" val="3558445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D9200EC9-34BC-442A-A039-226F42DB6C6B}"/>
              </a:ext>
            </a:extLst>
          </p:cNvPr>
          <p:cNvSpPr txBox="1"/>
          <p:nvPr/>
        </p:nvSpPr>
        <p:spPr>
          <a:xfrm>
            <a:off x="1131377" y="1397675"/>
            <a:ext cx="3130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b="1" dirty="0" err="1"/>
              <a:t>Overshooting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über Minimum hinausschießen</a:t>
            </a:r>
          </a:p>
          <a:p>
            <a:pPr marL="285750" indent="-285750">
              <a:buFontTx/>
              <a:buChar char="-"/>
            </a:pPr>
            <a:r>
              <a:rPr lang="de-DE" dirty="0"/>
              <a:t>identifizierbar durch Beobachtung des Fehlers während des Trainings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A2A9F73-17D9-4E37-ABC6-1884B639D253}"/>
              </a:ext>
            </a:extLst>
          </p:cNvPr>
          <p:cNvSpPr txBox="1"/>
          <p:nvPr/>
        </p:nvSpPr>
        <p:spPr>
          <a:xfrm>
            <a:off x="4987871" y="1397675"/>
            <a:ext cx="31306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2. </a:t>
            </a:r>
            <a:r>
              <a:rPr lang="de-DE" b="1" dirty="0" err="1"/>
              <a:t>Vanishing</a:t>
            </a:r>
            <a:r>
              <a:rPr lang="de-DE" b="1" dirty="0"/>
              <a:t> Gradient </a:t>
            </a:r>
            <a:br>
              <a:rPr lang="de-DE" b="1" dirty="0"/>
            </a:br>
            <a:r>
              <a:rPr lang="de-DE" b="1" dirty="0"/>
              <a:t>    Problem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bei vielen Aktivierungsfunktionen: Steigung für sehr große/kleine Werte sehr klein</a:t>
            </a:r>
          </a:p>
          <a:p>
            <a:pPr marL="285750" indent="-285750">
              <a:buFontTx/>
              <a:buChar char="-"/>
            </a:pPr>
            <a:r>
              <a:rPr lang="de-DE" dirty="0"/>
              <a:t>resultierender Wert für Optimierung von Parametern sehr klein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8B20F7-6893-4BBC-AAF2-23DC02B13823}"/>
              </a:ext>
            </a:extLst>
          </p:cNvPr>
          <p:cNvSpPr txBox="1"/>
          <p:nvPr/>
        </p:nvSpPr>
        <p:spPr>
          <a:xfrm>
            <a:off x="8518901" y="1397674"/>
            <a:ext cx="31306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3. </a:t>
            </a:r>
            <a:r>
              <a:rPr lang="de-DE" b="1" dirty="0" err="1"/>
              <a:t>Overfitting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Model bildet zu genau Lage v. Trainingsdaten ab</a:t>
            </a:r>
          </a:p>
          <a:p>
            <a:pPr marL="285750" indent="-285750">
              <a:buFontTx/>
              <a:buChar char="-"/>
            </a:pPr>
            <a:r>
              <a:rPr lang="de-DE" dirty="0"/>
              <a:t>Generalisierung nicht möglich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798248-A41B-472C-8916-EE3E4D99D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5" r="27543"/>
          <a:stretch/>
        </p:blipFill>
        <p:spPr bwMode="auto">
          <a:xfrm>
            <a:off x="5339744" y="4814506"/>
            <a:ext cx="2099443" cy="17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E2237BB-4AF0-4680-8187-0FD58D100F59}"/>
              </a:ext>
            </a:extLst>
          </p:cNvPr>
          <p:cNvGrpSpPr/>
          <p:nvPr/>
        </p:nvGrpSpPr>
        <p:grpSpPr>
          <a:xfrm>
            <a:off x="1492716" y="5038285"/>
            <a:ext cx="2083997" cy="1330429"/>
            <a:chOff x="8660778" y="4373502"/>
            <a:chExt cx="2902718" cy="1832757"/>
          </a:xfrm>
          <a:solidFill>
            <a:schemeClr val="bg1"/>
          </a:solidFill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844FF72-3C78-4F3F-9EFE-5DFD6C3CD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0778" y="4373502"/>
              <a:ext cx="2902718" cy="1832757"/>
            </a:xfrm>
            <a:prstGeom prst="rect">
              <a:avLst/>
            </a:prstGeom>
            <a:grpFill/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F376BB0-896B-4F09-8C9D-D812ABD2A2A8}"/>
                </a:ext>
              </a:extLst>
            </p:cNvPr>
            <p:cNvSpPr txBox="1"/>
            <p:nvPr/>
          </p:nvSpPr>
          <p:spPr>
            <a:xfrm>
              <a:off x="9984397" y="5602654"/>
              <a:ext cx="809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  <p:sp>
        <p:nvSpPr>
          <p:cNvPr id="17" name="Titel 3">
            <a:extLst>
              <a:ext uri="{FF2B5EF4-FFF2-40B4-BE49-F238E27FC236}">
                <a16:creationId xmlns:a16="http://schemas.microsoft.com/office/drawing/2014/main" id="{97102037-29C6-4845-8A4F-6B94FFED1B74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Mögliche Probleme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DC99164-1835-4887-A6B7-8C16C21B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63" y="4950034"/>
            <a:ext cx="2433647" cy="165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898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DCF2910-A7A5-4E59-A1E3-A313AE77F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758535"/>
              </p:ext>
            </p:extLst>
          </p:nvPr>
        </p:nvGraphicFramePr>
        <p:xfrm>
          <a:off x="1766809" y="2541719"/>
          <a:ext cx="9215466" cy="3838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822">
                  <a:extLst>
                    <a:ext uri="{9D8B030D-6E8A-4147-A177-3AD203B41FA5}">
                      <a16:colId xmlns:a16="http://schemas.microsoft.com/office/drawing/2014/main" val="236297008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1719911561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615047654"/>
                    </a:ext>
                  </a:extLst>
                </a:gridCol>
              </a:tblGrid>
              <a:tr h="464949">
                <a:tc>
                  <a:txBody>
                    <a:bodyPr/>
                    <a:lstStyle/>
                    <a:p>
                      <a:r>
                        <a:rPr lang="de-DE" sz="1600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Neuronale Netze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Biologische neuronale Netze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22256"/>
                  </a:ext>
                </a:extLst>
              </a:tr>
              <a:tr h="896082">
                <a:tc>
                  <a:txBody>
                    <a:bodyPr/>
                    <a:lstStyle/>
                    <a:p>
                      <a:r>
                        <a:rPr lang="de-DE" sz="1600" dirty="0"/>
                        <a:t>Summation der postsynaptischen Potenziale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räumlich, zeitlich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2074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Reizweiterleitung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kontinuierlich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binär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766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regelmäßig, Anordnung in Schichten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Komplexes, unregelmäßiges Netz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380787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neuronalen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funktionale, strukturelle Plastizität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15239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Anzahl Neuronen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wenige Neuronen (10 bis 10.000)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sehr viele Neuronen (ca. 100 Mrd. in ZNS)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30781"/>
                  </a:ext>
                </a:extLst>
              </a:tr>
            </a:tbl>
          </a:graphicData>
        </a:graphic>
      </p:graphicFrame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E223F7-5848-4E12-B167-C6F2E4231BC8}"/>
              </a:ext>
            </a:extLst>
          </p:cNvPr>
          <p:cNvGrpSpPr/>
          <p:nvPr/>
        </p:nvGrpSpPr>
        <p:grpSpPr>
          <a:xfrm>
            <a:off x="8615207" y="1519963"/>
            <a:ext cx="1790666" cy="776288"/>
            <a:chOff x="1028477" y="1411551"/>
            <a:chExt cx="10698232" cy="5159074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8975ED3B-D03C-4479-AE7E-7811D2A33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2453" flipV="1">
              <a:off x="6139772" y="2155220"/>
              <a:ext cx="3061756" cy="1360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EABBE4AF-4E31-4EB1-9921-70816C651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477" y="1411551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ED603085-0AA3-4C15-BF1F-26861095D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8599" y="3953933"/>
              <a:ext cx="2402882" cy="1201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25350DD7-ED9D-4BBB-9A3C-ACBEACA33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810" y="152161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219EB8DC-4C39-4763-8909-0F32F06CC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73983">
              <a:off x="1428208" y="2819794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782BF11-08CF-4177-8FD0-6369D247B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759" y="479622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AC0E6E16-22E9-4C30-AC18-E22B1DDDB7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8453" y="5146510"/>
              <a:ext cx="3022948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42B91B45-BC1C-477E-9B52-8F720C78A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8538" y="3034529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CEB40DD4-9F0F-4745-8925-DF913CFAC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04291">
              <a:off x="6815442" y="4684699"/>
              <a:ext cx="2898757" cy="1300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C954EA0F-84A2-46F3-9C25-6801AB27C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4953" y="3091118"/>
              <a:ext cx="3061756" cy="1530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BD00E4CB-EFBC-452B-9F6D-FB658B331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9194933" y="4458644"/>
              <a:ext cx="2402882" cy="989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E49DA438-BEE4-46AF-9D60-3AC7BE224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183" y="1536525"/>
            <a:ext cx="2126248" cy="815811"/>
          </a:xfrm>
          <a:prstGeom prst="rect">
            <a:avLst/>
          </a:prstGeom>
        </p:spPr>
      </p:pic>
      <p:sp>
        <p:nvSpPr>
          <p:cNvPr id="17" name="Titel 3">
            <a:extLst>
              <a:ext uri="{FF2B5EF4-FFF2-40B4-BE49-F238E27FC236}">
                <a16:creationId xmlns:a16="http://schemas.microsoft.com/office/drawing/2014/main" id="{10050EEC-D776-4424-993E-6050C1FE5A9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Vergleich biologischer und künstlicher neuronaler Netze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74225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6E84747-1C7D-4DCA-AF6D-E966E7889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62" t="49564" r="28708"/>
          <a:stretch/>
        </p:blipFill>
        <p:spPr>
          <a:xfrm>
            <a:off x="7699247" y="2552453"/>
            <a:ext cx="3021331" cy="2334767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1F356F26-9A40-41FB-9803-8F4076A513D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51ADC1C-2987-4E33-8F28-6D4BC53C78BC}"/>
              </a:ext>
            </a:extLst>
          </p:cNvPr>
          <p:cNvSpPr txBox="1"/>
          <p:nvPr/>
        </p:nvSpPr>
        <p:spPr>
          <a:xfrm>
            <a:off x="1179007" y="2816580"/>
            <a:ext cx="6520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Klassifizierung: Krebserkrankung auf Basis von MRT-Scans</a:t>
            </a:r>
          </a:p>
          <a:p>
            <a:pPr marL="285750" indent="-285750">
              <a:buFontTx/>
              <a:buChar char="-"/>
            </a:pPr>
            <a:r>
              <a:rPr lang="de-DE" sz="2400" dirty="0"/>
              <a:t>Datenset: </a:t>
            </a:r>
            <a:r>
              <a:rPr lang="en-US" sz="2400" dirty="0"/>
              <a:t>Br35H :: Brain Tumor Detection 2020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Schwarz/</a:t>
            </a:r>
            <a:r>
              <a:rPr lang="en-US" sz="2400" dirty="0" err="1"/>
              <a:t>Weiß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2 </a:t>
            </a:r>
            <a:r>
              <a:rPr lang="en-US" sz="2400" dirty="0" err="1"/>
              <a:t>normale</a:t>
            </a:r>
            <a:r>
              <a:rPr lang="en-US" sz="2400" dirty="0"/>
              <a:t>, 2 </a:t>
            </a:r>
            <a:r>
              <a:rPr lang="en-US" sz="2400" dirty="0" err="1"/>
              <a:t>faltende</a:t>
            </a:r>
            <a:r>
              <a:rPr lang="en-US" sz="2400" dirty="0"/>
              <a:t> </a:t>
            </a:r>
            <a:r>
              <a:rPr lang="en-US" sz="2400" dirty="0" err="1"/>
              <a:t>Schichten</a:t>
            </a:r>
            <a:endParaRPr lang="en-US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67594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34</a:t>
            </a:fld>
            <a:endParaRPr lang="de-DE" noProof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CFC0B94-0BA5-41B7-8936-43114538F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" t="4373" r="4178" b="4306"/>
          <a:stretch/>
        </p:blipFill>
        <p:spPr>
          <a:xfrm>
            <a:off x="3367070" y="1458936"/>
            <a:ext cx="5281862" cy="4975392"/>
          </a:xfrm>
          <a:prstGeom prst="rect">
            <a:avLst/>
          </a:prstGeom>
        </p:spPr>
      </p:pic>
      <p:sp>
        <p:nvSpPr>
          <p:cNvPr id="9" name="Titel 3">
            <a:extLst>
              <a:ext uri="{FF2B5EF4-FFF2-40B4-BE49-F238E27FC236}">
                <a16:creationId xmlns:a16="http://schemas.microsoft.com/office/drawing/2014/main" id="{9B234021-4B0B-403D-A775-94BA872A193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097021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35</a:t>
            </a:fld>
            <a:endParaRPr lang="de-DE" noProof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8DD6D6-E090-4941-ACA6-93A0350CC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5" t="5652" r="7573" b="5813"/>
          <a:stretch/>
        </p:blipFill>
        <p:spPr>
          <a:xfrm>
            <a:off x="1289885" y="1370779"/>
            <a:ext cx="3424157" cy="4800601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3234EE-CE4D-46AF-9E3B-CE0395395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2" t="10000" r="5730" b="10370"/>
          <a:stretch/>
        </p:blipFill>
        <p:spPr>
          <a:xfrm>
            <a:off x="5172075" y="1366186"/>
            <a:ext cx="5435454" cy="2639511"/>
          </a:xfrm>
          <a:prstGeom prst="rect">
            <a:avLst/>
          </a:prstGeom>
        </p:spPr>
      </p:pic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A21D68F-5EF7-4110-9FFB-428E1E4B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6" t="12003" r="5886" b="11783"/>
          <a:stretch/>
        </p:blipFill>
        <p:spPr>
          <a:xfrm>
            <a:off x="5172074" y="4114799"/>
            <a:ext cx="5435455" cy="2074545"/>
          </a:xfrm>
          <a:prstGeom prst="rect">
            <a:avLst/>
          </a:prstGeom>
        </p:spPr>
      </p:pic>
      <p:sp>
        <p:nvSpPr>
          <p:cNvPr id="11" name="Titel 3">
            <a:extLst>
              <a:ext uri="{FF2B5EF4-FFF2-40B4-BE49-F238E27FC236}">
                <a16:creationId xmlns:a16="http://schemas.microsoft.com/office/drawing/2014/main" id="{0F3E9E12-4E0D-4050-8DEE-75A2D4E9355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87821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36</a:t>
            </a:fld>
            <a:endParaRPr lang="de-DE" noProof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EB0085F-2C83-4A40-9EB7-F54810500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3" t="11225" r="5155" b="11333"/>
          <a:stretch/>
        </p:blipFill>
        <p:spPr>
          <a:xfrm>
            <a:off x="4828227" y="1399354"/>
            <a:ext cx="5450193" cy="2266950"/>
          </a:xfrm>
          <a:prstGeom prst="rect">
            <a:avLst/>
          </a:prstGeom>
        </p:spPr>
      </p:pic>
      <p:sp>
        <p:nvSpPr>
          <p:cNvPr id="11" name="Titel 3">
            <a:extLst>
              <a:ext uri="{FF2B5EF4-FFF2-40B4-BE49-F238E27FC236}">
                <a16:creationId xmlns:a16="http://schemas.microsoft.com/office/drawing/2014/main" id="{A3CBAB6F-D1B6-4F82-927C-65F99550796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992C089-FAB6-4456-8F87-FB1D5F9AE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5" t="5652" r="7573" b="5813"/>
          <a:stretch/>
        </p:blipFill>
        <p:spPr>
          <a:xfrm>
            <a:off x="1289885" y="1370779"/>
            <a:ext cx="3424157" cy="4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18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24E1B41A-0F49-4BA0-9DCF-B23AEB029FAD}"/>
              </a:ext>
            </a:extLst>
          </p:cNvPr>
          <p:cNvSpPr txBox="1"/>
          <p:nvPr/>
        </p:nvSpPr>
        <p:spPr>
          <a:xfrm>
            <a:off x="1831750" y="4908209"/>
            <a:ext cx="3815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Genauigkeit bei Testdatensatz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A2E262-F8B4-4E95-9F6E-B0FBEBF29D75}"/>
              </a:ext>
            </a:extLst>
          </p:cNvPr>
          <p:cNvSpPr txBox="1"/>
          <p:nvPr/>
        </p:nvSpPr>
        <p:spPr>
          <a:xfrm>
            <a:off x="7459328" y="4908209"/>
            <a:ext cx="3882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mittlerer </a:t>
            </a:r>
            <a:r>
              <a:rPr lang="de-DE" sz="2000" dirty="0" err="1"/>
              <a:t>quadrieter</a:t>
            </a:r>
            <a:r>
              <a:rPr lang="de-DE" sz="2000" dirty="0"/>
              <a:t> Fehler bei </a:t>
            </a:r>
            <a:br>
              <a:rPr lang="de-DE" sz="2000" dirty="0"/>
            </a:br>
            <a:r>
              <a:rPr lang="de-DE" sz="2000" dirty="0"/>
              <a:t>Trainingsdatensatz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B5D7C88-9FD5-44D7-91EA-EE1633858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90" y="1461422"/>
            <a:ext cx="4630511" cy="303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1623B8C-6A00-44AA-9D40-6BBD5B3B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59" y="1491091"/>
            <a:ext cx="4512507" cy="30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983B761-CABB-47D4-84BB-F2AF7BE61C11}"/>
              </a:ext>
            </a:extLst>
          </p:cNvPr>
          <p:cNvSpPr txBox="1"/>
          <p:nvPr/>
        </p:nvSpPr>
        <p:spPr>
          <a:xfrm>
            <a:off x="2754500" y="4358124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A620F8-080A-4CEE-8EEB-B6C6AC07F06B}"/>
              </a:ext>
            </a:extLst>
          </p:cNvPr>
          <p:cNvSpPr txBox="1"/>
          <p:nvPr/>
        </p:nvSpPr>
        <p:spPr>
          <a:xfrm>
            <a:off x="8194304" y="4396041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9B4A34-0D13-490F-A5FF-F5F339492EF6}"/>
              </a:ext>
            </a:extLst>
          </p:cNvPr>
          <p:cNvSpPr txBox="1"/>
          <p:nvPr/>
        </p:nvSpPr>
        <p:spPr>
          <a:xfrm rot="16200000">
            <a:off x="394793" y="2676229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Genauigkeit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BF271E0-8361-486D-A144-5C790B9B13A9}"/>
              </a:ext>
            </a:extLst>
          </p:cNvPr>
          <p:cNvSpPr txBox="1"/>
          <p:nvPr/>
        </p:nvSpPr>
        <p:spPr>
          <a:xfrm rot="16200000">
            <a:off x="5322100" y="2739453"/>
            <a:ext cx="2484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mittlerer quadrierter Fehler</a:t>
            </a:r>
          </a:p>
        </p:txBody>
      </p:sp>
      <p:sp>
        <p:nvSpPr>
          <p:cNvPr id="13" name="Titel 3">
            <a:extLst>
              <a:ext uri="{FF2B5EF4-FFF2-40B4-BE49-F238E27FC236}">
                <a16:creationId xmlns:a16="http://schemas.microsoft.com/office/drawing/2014/main" id="{0384F612-65A4-4337-BD44-4C22C3FCB4B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775451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592923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el 3">
            <a:extLst>
              <a:ext uri="{FF2B5EF4-FFF2-40B4-BE49-F238E27FC236}">
                <a16:creationId xmlns:a16="http://schemas.microsoft.com/office/drawing/2014/main" id="{00C65F16-DD07-496A-8F07-A18331ADF3E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1397EE3A-5542-4FBC-87B5-057419D8D7E4}"/>
              </a:ext>
            </a:extLst>
          </p:cNvPr>
          <p:cNvGrpSpPr/>
          <p:nvPr/>
        </p:nvGrpSpPr>
        <p:grpSpPr>
          <a:xfrm>
            <a:off x="1278955" y="1365378"/>
            <a:ext cx="9904671" cy="2933702"/>
            <a:chOff x="1374205" y="1258103"/>
            <a:chExt cx="9904671" cy="2933702"/>
          </a:xfrm>
        </p:grpSpPr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A6B697DD-354E-452A-A7CF-273226D107A7}"/>
                </a:ext>
              </a:extLst>
            </p:cNvPr>
            <p:cNvGrpSpPr/>
            <p:nvPr/>
          </p:nvGrpSpPr>
          <p:grpSpPr>
            <a:xfrm>
              <a:off x="1379702" y="1258103"/>
              <a:ext cx="9899174" cy="2170898"/>
              <a:chOff x="1532466" y="1690688"/>
              <a:chExt cx="10100037" cy="2826709"/>
            </a:xfrm>
          </p:grpSpPr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B8D697C8-ED23-4BA5-B635-773BEE6CAF00}"/>
                  </a:ext>
                </a:extLst>
              </p:cNvPr>
              <p:cNvGrpSpPr/>
              <p:nvPr/>
            </p:nvGrpSpPr>
            <p:grpSpPr>
              <a:xfrm>
                <a:off x="1532466" y="1690688"/>
                <a:ext cx="10100037" cy="2826709"/>
                <a:chOff x="1800480" y="1690688"/>
                <a:chExt cx="10100037" cy="2826709"/>
              </a:xfrm>
            </p:grpSpPr>
            <p:grpSp>
              <p:nvGrpSpPr>
                <p:cNvPr id="115" name="Gruppieren 114">
                  <a:extLst>
                    <a:ext uri="{FF2B5EF4-FFF2-40B4-BE49-F238E27FC236}">
                      <a16:creationId xmlns:a16="http://schemas.microsoft.com/office/drawing/2014/main" id="{2BDA1807-8E1E-45EA-91F7-5B11DEC91A0E}"/>
                    </a:ext>
                  </a:extLst>
                </p:cNvPr>
                <p:cNvGrpSpPr/>
                <p:nvPr/>
              </p:nvGrpSpPr>
              <p:grpSpPr>
                <a:xfrm>
                  <a:off x="1800480" y="1690688"/>
                  <a:ext cx="9971125" cy="2826709"/>
                  <a:chOff x="1795717" y="1690688"/>
                  <a:chExt cx="9971125" cy="2826709"/>
                </a:xfrm>
              </p:grpSpPr>
              <p:sp>
                <p:nvSpPr>
                  <p:cNvPr id="128" name="Flussdiagramm: Verbinder 127">
                    <a:extLst>
                      <a:ext uri="{FF2B5EF4-FFF2-40B4-BE49-F238E27FC236}">
                        <a16:creationId xmlns:a16="http://schemas.microsoft.com/office/drawing/2014/main" id="{37DED3F3-5519-4110-B882-9F061141A098}"/>
                      </a:ext>
                    </a:extLst>
                  </p:cNvPr>
                  <p:cNvSpPr/>
                  <p:nvPr/>
                </p:nvSpPr>
                <p:spPr>
                  <a:xfrm>
                    <a:off x="1795717" y="215620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29" name="Flussdiagramm: Verbinder 128">
                    <a:extLst>
                      <a:ext uri="{FF2B5EF4-FFF2-40B4-BE49-F238E27FC236}">
                        <a16:creationId xmlns:a16="http://schemas.microsoft.com/office/drawing/2014/main" id="{3AFD0971-26E2-423E-A327-85BC2E11FCC7}"/>
                      </a:ext>
                    </a:extLst>
                  </p:cNvPr>
                  <p:cNvSpPr/>
                  <p:nvPr/>
                </p:nvSpPr>
                <p:spPr>
                  <a:xfrm>
                    <a:off x="1795717" y="3174246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0" name="Flussdiagramm: Verbinder 129">
                    <a:extLst>
                      <a:ext uri="{FF2B5EF4-FFF2-40B4-BE49-F238E27FC236}">
                        <a16:creationId xmlns:a16="http://schemas.microsoft.com/office/drawing/2014/main" id="{5D746A89-DDCF-45B3-8CDA-87AC04A6482D}"/>
                      </a:ext>
                    </a:extLst>
                  </p:cNvPr>
                  <p:cNvSpPr/>
                  <p:nvPr/>
                </p:nvSpPr>
                <p:spPr>
                  <a:xfrm>
                    <a:off x="6303277" y="1690688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1" name="Flussdiagramm: Verbinder 130">
                    <a:extLst>
                      <a:ext uri="{FF2B5EF4-FFF2-40B4-BE49-F238E27FC236}">
                        <a16:creationId xmlns:a16="http://schemas.microsoft.com/office/drawing/2014/main" id="{9234B27E-1504-4162-8E98-1170BBA1F8CE}"/>
                      </a:ext>
                    </a:extLst>
                  </p:cNvPr>
                  <p:cNvSpPr/>
                  <p:nvPr/>
                </p:nvSpPr>
                <p:spPr>
                  <a:xfrm>
                    <a:off x="6303277" y="270873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2" name="Flussdiagramm: Verbinder 131">
                    <a:extLst>
                      <a:ext uri="{FF2B5EF4-FFF2-40B4-BE49-F238E27FC236}">
                        <a16:creationId xmlns:a16="http://schemas.microsoft.com/office/drawing/2014/main" id="{3EB48890-8A00-4943-A555-34AB1FBD3C25}"/>
                      </a:ext>
                    </a:extLst>
                  </p:cNvPr>
                  <p:cNvSpPr/>
                  <p:nvPr/>
                </p:nvSpPr>
                <p:spPr>
                  <a:xfrm>
                    <a:off x="6303277" y="372678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3" name="Flussdiagramm: Verbinder 132">
                    <a:extLst>
                      <a:ext uri="{FF2B5EF4-FFF2-40B4-BE49-F238E27FC236}">
                        <a16:creationId xmlns:a16="http://schemas.microsoft.com/office/drawing/2014/main" id="{BB689BF8-FD82-46FB-B03F-850184B0183B}"/>
                      </a:ext>
                    </a:extLst>
                  </p:cNvPr>
                  <p:cNvSpPr/>
                  <p:nvPr/>
                </p:nvSpPr>
                <p:spPr>
                  <a:xfrm>
                    <a:off x="10931673" y="215247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134" name="Flussdiagramm: Verbinder 133">
                    <a:extLst>
                      <a:ext uri="{FF2B5EF4-FFF2-40B4-BE49-F238E27FC236}">
                        <a16:creationId xmlns:a16="http://schemas.microsoft.com/office/drawing/2014/main" id="{1F4122F3-55BA-45D2-9310-B8A4237B9E4C}"/>
                      </a:ext>
                    </a:extLst>
                  </p:cNvPr>
                  <p:cNvSpPr/>
                  <p:nvPr/>
                </p:nvSpPr>
                <p:spPr>
                  <a:xfrm>
                    <a:off x="10955488" y="317052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C00000"/>
                      </a:solidFill>
                    </a:endParaRPr>
                  </a:p>
                </p:txBody>
              </p:sp>
              <p:cxnSp>
                <p:nvCxnSpPr>
                  <p:cNvPr id="135" name="Gerader Verbinder 134">
                    <a:extLst>
                      <a:ext uri="{FF2B5EF4-FFF2-40B4-BE49-F238E27FC236}">
                        <a16:creationId xmlns:a16="http://schemas.microsoft.com/office/drawing/2014/main" id="{4045DF15-00F3-4B43-A5A7-27876303CEF2}"/>
                      </a:ext>
                    </a:extLst>
                  </p:cNvPr>
                  <p:cNvCxnSpPr>
                    <a:cxnSpLocks/>
                    <a:stCxn id="128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r Verbinder 135">
                    <a:extLst>
                      <a:ext uri="{FF2B5EF4-FFF2-40B4-BE49-F238E27FC236}">
                        <a16:creationId xmlns:a16="http://schemas.microsoft.com/office/drawing/2014/main" id="{8F5DF45B-1CED-4E8B-B1AF-5830AE2CDB6C}"/>
                      </a:ext>
                    </a:extLst>
                  </p:cNvPr>
                  <p:cNvCxnSpPr>
                    <a:cxnSpLocks/>
                    <a:stCxn id="128" idx="6"/>
                    <a:endCxn id="131" idx="2"/>
                  </p:cNvCxnSpPr>
                  <p:nvPr/>
                </p:nvCxnSpPr>
                <p:spPr>
                  <a:xfrm>
                    <a:off x="2607071" y="2551509"/>
                    <a:ext cx="3696206" cy="552534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Gerader Verbinder 136">
                    <a:extLst>
                      <a:ext uri="{FF2B5EF4-FFF2-40B4-BE49-F238E27FC236}">
                        <a16:creationId xmlns:a16="http://schemas.microsoft.com/office/drawing/2014/main" id="{3209B5D4-7312-4B8B-BF57-0858227E64B4}"/>
                      </a:ext>
                    </a:extLst>
                  </p:cNvPr>
                  <p:cNvCxnSpPr>
                    <a:cxnSpLocks/>
                    <a:stCxn id="128" idx="6"/>
                    <a:endCxn id="132" idx="2"/>
                  </p:cNvCxnSpPr>
                  <p:nvPr/>
                </p:nvCxnSpPr>
                <p:spPr>
                  <a:xfrm>
                    <a:off x="2607071" y="2551509"/>
                    <a:ext cx="3696206" cy="157058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Gerader Verbinder 137">
                    <a:extLst>
                      <a:ext uri="{FF2B5EF4-FFF2-40B4-BE49-F238E27FC236}">
                        <a16:creationId xmlns:a16="http://schemas.microsoft.com/office/drawing/2014/main" id="{15C8B030-CAC3-42D2-9564-79E05A0E1FB4}"/>
                      </a:ext>
                    </a:extLst>
                  </p:cNvPr>
                  <p:cNvCxnSpPr>
                    <a:cxnSpLocks/>
                    <a:stCxn id="129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1483558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Gerader Verbinder 138">
                    <a:extLst>
                      <a:ext uri="{FF2B5EF4-FFF2-40B4-BE49-F238E27FC236}">
                        <a16:creationId xmlns:a16="http://schemas.microsoft.com/office/drawing/2014/main" id="{33C7470F-D3D3-4EFC-8CE3-367BB4187810}"/>
                      </a:ext>
                    </a:extLst>
                  </p:cNvPr>
                  <p:cNvCxnSpPr>
                    <a:cxnSpLocks/>
                    <a:stCxn id="129" idx="6"/>
                    <a:endCxn id="131" idx="2"/>
                  </p:cNvCxnSpPr>
                  <p:nvPr/>
                </p:nvCxnSpPr>
                <p:spPr>
                  <a:xfrm flipV="1">
                    <a:off x="2607071" y="3104043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Gerader Verbinder 139">
                    <a:extLst>
                      <a:ext uri="{FF2B5EF4-FFF2-40B4-BE49-F238E27FC236}">
                        <a16:creationId xmlns:a16="http://schemas.microsoft.com/office/drawing/2014/main" id="{A9848095-7B00-4CA7-9E29-D5E6ED88D478}"/>
                      </a:ext>
                    </a:extLst>
                  </p:cNvPr>
                  <p:cNvCxnSpPr>
                    <a:cxnSpLocks/>
                    <a:stCxn id="133" idx="2"/>
                    <a:endCxn id="130" idx="6"/>
                  </p:cNvCxnSpPr>
                  <p:nvPr/>
                </p:nvCxnSpPr>
                <p:spPr>
                  <a:xfrm flipH="1" flipV="1">
                    <a:off x="7114631" y="2085997"/>
                    <a:ext cx="3817042" cy="46178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Gerader Verbinder 140">
                    <a:extLst>
                      <a:ext uri="{FF2B5EF4-FFF2-40B4-BE49-F238E27FC236}">
                        <a16:creationId xmlns:a16="http://schemas.microsoft.com/office/drawing/2014/main" id="{1D2B3A2C-757B-4027-9BED-7CA46B2209F1}"/>
                      </a:ext>
                    </a:extLst>
                  </p:cNvPr>
                  <p:cNvCxnSpPr>
                    <a:cxnSpLocks/>
                    <a:stCxn id="133" idx="2"/>
                    <a:endCxn id="131" idx="6"/>
                  </p:cNvCxnSpPr>
                  <p:nvPr/>
                </p:nvCxnSpPr>
                <p:spPr>
                  <a:xfrm flipH="1">
                    <a:off x="7114631" y="2547783"/>
                    <a:ext cx="3817042" cy="55626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r Verbinder 141">
                    <a:extLst>
                      <a:ext uri="{FF2B5EF4-FFF2-40B4-BE49-F238E27FC236}">
                        <a16:creationId xmlns:a16="http://schemas.microsoft.com/office/drawing/2014/main" id="{16AC7757-AD6D-4691-9113-230E94CF06D6}"/>
                      </a:ext>
                    </a:extLst>
                  </p:cNvPr>
                  <p:cNvCxnSpPr>
                    <a:cxnSpLocks/>
                    <a:stCxn id="133" idx="2"/>
                    <a:endCxn id="132" idx="6"/>
                  </p:cNvCxnSpPr>
                  <p:nvPr/>
                </p:nvCxnSpPr>
                <p:spPr>
                  <a:xfrm flipH="1">
                    <a:off x="7114631" y="2547783"/>
                    <a:ext cx="3817042" cy="157430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Gerader Verbinder 142">
                    <a:extLst>
                      <a:ext uri="{FF2B5EF4-FFF2-40B4-BE49-F238E27FC236}">
                        <a16:creationId xmlns:a16="http://schemas.microsoft.com/office/drawing/2014/main" id="{3404FDC3-77C3-40AD-9747-92C58F6A6D64}"/>
                      </a:ext>
                    </a:extLst>
                  </p:cNvPr>
                  <p:cNvCxnSpPr>
                    <a:cxnSpLocks/>
                    <a:stCxn id="130" idx="6"/>
                    <a:endCxn id="134" idx="2"/>
                  </p:cNvCxnSpPr>
                  <p:nvPr/>
                </p:nvCxnSpPr>
                <p:spPr>
                  <a:xfrm>
                    <a:off x="7114631" y="2085997"/>
                    <a:ext cx="3840857" cy="147983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Gerader Verbinder 143">
                    <a:extLst>
                      <a:ext uri="{FF2B5EF4-FFF2-40B4-BE49-F238E27FC236}">
                        <a16:creationId xmlns:a16="http://schemas.microsoft.com/office/drawing/2014/main" id="{8E2608A2-F555-47B9-979B-CB7EE392E9DD}"/>
                      </a:ext>
                    </a:extLst>
                  </p:cNvPr>
                  <p:cNvCxnSpPr>
                    <a:cxnSpLocks/>
                    <a:stCxn id="134" idx="2"/>
                    <a:endCxn id="131" idx="6"/>
                  </p:cNvCxnSpPr>
                  <p:nvPr/>
                </p:nvCxnSpPr>
                <p:spPr>
                  <a:xfrm flipH="1" flipV="1">
                    <a:off x="7114631" y="3104043"/>
                    <a:ext cx="3840857" cy="46178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6" name="Gerader Verbinder 115">
                  <a:extLst>
                    <a:ext uri="{FF2B5EF4-FFF2-40B4-BE49-F238E27FC236}">
                      <a16:creationId xmlns:a16="http://schemas.microsoft.com/office/drawing/2014/main" id="{F6FBB241-15A8-4F9A-855C-BFBF3C1F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1690688"/>
                  <a:ext cx="0" cy="790617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Gerader Verbinder 116">
                  <a:extLst>
                    <a:ext uri="{FF2B5EF4-FFF2-40B4-BE49-F238E27FC236}">
                      <a16:creationId xmlns:a16="http://schemas.microsoft.com/office/drawing/2014/main" id="{F54AE247-44AD-4516-8750-39E6936A63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2708734"/>
                  <a:ext cx="0" cy="790617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Gerader Verbinder 117">
                  <a:extLst>
                    <a:ext uri="{FF2B5EF4-FFF2-40B4-BE49-F238E27FC236}">
                      <a16:creationId xmlns:a16="http://schemas.microsoft.com/office/drawing/2014/main" id="{41B0CAA6-0FFC-4862-AC42-839DEC823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3726780"/>
                  <a:ext cx="0" cy="790617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Gerader Verbinder 118">
                  <a:extLst>
                    <a:ext uri="{FF2B5EF4-FFF2-40B4-BE49-F238E27FC236}">
                      <a16:creationId xmlns:a16="http://schemas.microsoft.com/office/drawing/2014/main" id="{2DF8D359-E339-4EF5-86B4-B705FE1A7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42113" y="2175334"/>
                  <a:ext cx="0" cy="790617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Gerader Verbinder 119">
                  <a:extLst>
                    <a:ext uri="{FF2B5EF4-FFF2-40B4-BE49-F238E27FC236}">
                      <a16:creationId xmlns:a16="http://schemas.microsoft.com/office/drawing/2014/main" id="{F558B544-433C-4830-ABBB-F5C86CB07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1160" y="3193380"/>
                  <a:ext cx="0" cy="790617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Textfeld 120">
                  <a:extLst>
                    <a:ext uri="{FF2B5EF4-FFF2-40B4-BE49-F238E27FC236}">
                      <a16:creationId xmlns:a16="http://schemas.microsoft.com/office/drawing/2014/main" id="{88215A35-F72A-4489-9513-337FAE8948E2}"/>
                    </a:ext>
                  </a:extLst>
                </p:cNvPr>
                <p:cNvSpPr txBox="1"/>
                <p:nvPr/>
              </p:nvSpPr>
              <p:spPr>
                <a:xfrm>
                  <a:off x="6294257" y="1888033"/>
                  <a:ext cx="1142308" cy="4408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00B0F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00B0F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00B0F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00B0F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00B0F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00B0F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22" name="Textfeld 121">
                  <a:extLst>
                    <a:ext uri="{FF2B5EF4-FFF2-40B4-BE49-F238E27FC236}">
                      <a16:creationId xmlns:a16="http://schemas.microsoft.com/office/drawing/2014/main" id="{242D105E-BC41-458C-8CF2-F58E5D3ABA88}"/>
                    </a:ext>
                  </a:extLst>
                </p:cNvPr>
                <p:cNvSpPr txBox="1"/>
                <p:nvPr/>
              </p:nvSpPr>
              <p:spPr>
                <a:xfrm>
                  <a:off x="6314876" y="2899511"/>
                  <a:ext cx="940266" cy="4408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00B0F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00B0F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00B0F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00B0F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00B0F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00B0F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23" name="Textfeld 122">
                  <a:extLst>
                    <a:ext uri="{FF2B5EF4-FFF2-40B4-BE49-F238E27FC236}">
                      <a16:creationId xmlns:a16="http://schemas.microsoft.com/office/drawing/2014/main" id="{AE96233E-6FA1-4A26-A287-AEEAB9882F1E}"/>
                    </a:ext>
                  </a:extLst>
                </p:cNvPr>
                <p:cNvSpPr txBox="1"/>
                <p:nvPr/>
              </p:nvSpPr>
              <p:spPr>
                <a:xfrm>
                  <a:off x="6296074" y="3906356"/>
                  <a:ext cx="1934425" cy="4408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00B0F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00B0F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00B0F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00B0F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00B0F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00B0F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EE8FABE6-3D0F-47E5-ADB1-B9CF2BCEE903}"/>
                    </a:ext>
                  </a:extLst>
                </p:cNvPr>
                <p:cNvSpPr txBox="1"/>
                <p:nvPr/>
              </p:nvSpPr>
              <p:spPr>
                <a:xfrm>
                  <a:off x="10914523" y="2386318"/>
                  <a:ext cx="940266" cy="4408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C0000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C0000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C0000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C0000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C0000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C0000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25" name="Textfeld 124">
                  <a:extLst>
                    <a:ext uri="{FF2B5EF4-FFF2-40B4-BE49-F238E27FC236}">
                      <a16:creationId xmlns:a16="http://schemas.microsoft.com/office/drawing/2014/main" id="{5B012BCB-F4B7-470C-A48A-2F5EDA4D6EEE}"/>
                    </a:ext>
                  </a:extLst>
                </p:cNvPr>
                <p:cNvSpPr txBox="1"/>
                <p:nvPr/>
              </p:nvSpPr>
              <p:spPr>
                <a:xfrm>
                  <a:off x="10960251" y="3323151"/>
                  <a:ext cx="940266" cy="4408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C0000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C0000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C0000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C0000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C0000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C0000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26" name="Gerader Verbinder 125">
                  <a:extLst>
                    <a:ext uri="{FF2B5EF4-FFF2-40B4-BE49-F238E27FC236}">
                      <a16:creationId xmlns:a16="http://schemas.microsoft.com/office/drawing/2014/main" id="{6A5A6A4C-764C-432A-8504-6B83EFD1DD8D}"/>
                    </a:ext>
                  </a:extLst>
                </p:cNvPr>
                <p:cNvCxnSpPr>
                  <a:cxnSpLocks/>
                  <a:stCxn id="129" idx="6"/>
                  <a:endCxn id="123" idx="1"/>
                </p:cNvCxnSpPr>
                <p:nvPr/>
              </p:nvCxnSpPr>
              <p:spPr>
                <a:xfrm>
                  <a:off x="2611834" y="3569555"/>
                  <a:ext cx="3684241" cy="55721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>
                  <a:extLst>
                    <a:ext uri="{FF2B5EF4-FFF2-40B4-BE49-F238E27FC236}">
                      <a16:creationId xmlns:a16="http://schemas.microsoft.com/office/drawing/2014/main" id="{C57DCD42-9FC9-4AE3-92FE-29C00ADFCEAC}"/>
                    </a:ext>
                  </a:extLst>
                </p:cNvPr>
                <p:cNvCxnSpPr>
                  <a:cxnSpLocks/>
                  <a:endCxn id="134" idx="2"/>
                </p:cNvCxnSpPr>
                <p:nvPr/>
              </p:nvCxnSpPr>
              <p:spPr>
                <a:xfrm flipV="1">
                  <a:off x="7130611" y="3565829"/>
                  <a:ext cx="3829640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2AFBFB0E-8B2B-4A5E-A0E9-59BD1C688996}"/>
                  </a:ext>
                </a:extLst>
              </p:cNvPr>
              <p:cNvSpPr txBox="1"/>
              <p:nvPr/>
            </p:nvSpPr>
            <p:spPr>
              <a:xfrm>
                <a:off x="1775528" y="2386318"/>
                <a:ext cx="372859" cy="440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00B05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00B050"/>
                    </a:solidFill>
                  </a:rPr>
                  <a:t>1</a:t>
                </a:r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C59C289C-719D-4298-A6A0-31F26449FB2E}"/>
                  </a:ext>
                </a:extLst>
              </p:cNvPr>
              <p:cNvSpPr txBox="1"/>
              <p:nvPr/>
            </p:nvSpPr>
            <p:spPr>
              <a:xfrm>
                <a:off x="1746105" y="3388225"/>
                <a:ext cx="372859" cy="440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00B05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00B050"/>
                    </a:solidFill>
                  </a:rPr>
                  <a:t>2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/>
                  <p:nvPr/>
                </p:nvSpPr>
                <p:spPr>
                  <a:xfrm rot="21132359">
                    <a:off x="3167411" y="206468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32359">
                    <a:off x="3167411" y="2064680"/>
                    <a:ext cx="647700" cy="28469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6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/>
                  <p:nvPr/>
                </p:nvSpPr>
                <p:spPr>
                  <a:xfrm rot="537625">
                    <a:off x="3304077" y="2405328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37625">
                    <a:off x="3304077" y="2405328"/>
                    <a:ext cx="647700" cy="28469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923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/>
                  <p:nvPr/>
                </p:nvSpPr>
                <p:spPr>
                  <a:xfrm rot="1034911">
                    <a:off x="3098953" y="265998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34911">
                    <a:off x="3098953" y="2659987"/>
                    <a:ext cx="647700" cy="28469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/>
                  <p:nvPr/>
                </p:nvSpPr>
                <p:spPr>
                  <a:xfrm rot="20305657">
                    <a:off x="2618300" y="2980802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305657">
                    <a:off x="2618300" y="2980802"/>
                    <a:ext cx="647700" cy="28469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/>
                  <p:nvPr/>
                </p:nvSpPr>
                <p:spPr>
                  <a:xfrm rot="21244584">
                    <a:off x="3085768" y="309386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244584">
                    <a:off x="3085768" y="3093867"/>
                    <a:ext cx="647700" cy="28469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51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/>
                  <p:nvPr/>
                </p:nvSpPr>
                <p:spPr>
                  <a:xfrm rot="473313">
                    <a:off x="3137951" y="3378352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73313">
                    <a:off x="3137951" y="3378352"/>
                    <a:ext cx="647700" cy="2846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96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/>
                  <p:nvPr/>
                </p:nvSpPr>
                <p:spPr>
                  <a:xfrm rot="20268254">
                    <a:off x="7481285" y="334529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268254">
                    <a:off x="7481285" y="3345290"/>
                    <a:ext cx="647700" cy="28469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/>
                  <p:nvPr/>
                </p:nvSpPr>
                <p:spPr>
                  <a:xfrm rot="20861327">
                    <a:off x="7604702" y="3625793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861327">
                    <a:off x="7604702" y="3625793"/>
                    <a:ext cx="647700" cy="28469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/>
                  <p:nvPr/>
                </p:nvSpPr>
                <p:spPr>
                  <a:xfrm rot="21121081">
                    <a:off x="7617388" y="2604386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21081">
                    <a:off x="7617388" y="2604386"/>
                    <a:ext cx="647700" cy="28469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922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/>
                  <p:nvPr/>
                </p:nvSpPr>
                <p:spPr>
                  <a:xfrm rot="430678">
                    <a:off x="7629558" y="2899428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30678">
                    <a:off x="7629558" y="2899428"/>
                    <a:ext cx="647700" cy="2846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/>
                  <p:nvPr/>
                </p:nvSpPr>
                <p:spPr>
                  <a:xfrm rot="406972">
                    <a:off x="7862884" y="189777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06972">
                    <a:off x="7862884" y="1897777"/>
                    <a:ext cx="647700" cy="28469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/>
                  <p:nvPr/>
                </p:nvSpPr>
                <p:spPr>
                  <a:xfrm rot="1017930">
                    <a:off x="7803271" y="224080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17930">
                    <a:off x="7803271" y="2240800"/>
                    <a:ext cx="647700" cy="28469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/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00B0F0"/>
                    </a:solidFill>
                  </a:endParaRPr>
                </a:p>
              </p:txBody>
            </p:sp>
          </mc:Choice>
          <mc:Fallback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>
                  <a:solidFill>
                    <a:srgbClr val="00B0F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/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Gerader Verbinder 146">
              <a:extLst>
                <a:ext uri="{FF2B5EF4-FFF2-40B4-BE49-F238E27FC236}">
                  <a16:creationId xmlns:a16="http://schemas.microsoft.com/office/drawing/2014/main" id="{C582FAF7-9409-4F15-BF97-B071CF99AB64}"/>
                </a:ext>
              </a:extLst>
            </p:cNvPr>
            <p:cNvCxnSpPr>
              <a:cxnSpLocks/>
              <a:stCxn id="145" idx="6"/>
              <a:endCxn id="124" idx="1"/>
            </p:cNvCxnSpPr>
            <p:nvPr/>
          </p:nvCxnSpPr>
          <p:spPr>
            <a:xfrm flipV="1">
              <a:off x="6603831" y="1961620"/>
              <a:ext cx="3708660" cy="192659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r Verbinder 147">
              <a:extLst>
                <a:ext uri="{FF2B5EF4-FFF2-40B4-BE49-F238E27FC236}">
                  <a16:creationId xmlns:a16="http://schemas.microsoft.com/office/drawing/2014/main" id="{F157410B-556D-40C7-BEBE-E45DE238C6C2}"/>
                </a:ext>
              </a:extLst>
            </p:cNvPr>
            <p:cNvCxnSpPr>
              <a:cxnSpLocks/>
              <a:stCxn id="145" idx="6"/>
              <a:endCxn id="125" idx="1"/>
            </p:cNvCxnSpPr>
            <p:nvPr/>
          </p:nvCxnSpPr>
          <p:spPr>
            <a:xfrm flipV="1">
              <a:off x="6603831" y="2681103"/>
              <a:ext cx="3753478" cy="1207107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/>
                <p:nvPr/>
              </p:nvSpPr>
              <p:spPr>
                <a:xfrm rot="19639608">
                  <a:off x="7197289" y="3109496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7197289" y="3109496"/>
                  <a:ext cx="634819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/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Gerader Verbinder 155">
              <a:extLst>
                <a:ext uri="{FF2B5EF4-FFF2-40B4-BE49-F238E27FC236}">
                  <a16:creationId xmlns:a16="http://schemas.microsoft.com/office/drawing/2014/main" id="{86A0C66E-F4B7-463A-9CC4-F9BE20DED245}"/>
                </a:ext>
              </a:extLst>
            </p:cNvPr>
            <p:cNvCxnSpPr>
              <a:cxnSpLocks/>
              <a:stCxn id="146" idx="6"/>
              <a:endCxn id="121" idx="1"/>
            </p:cNvCxnSpPr>
            <p:nvPr/>
          </p:nvCxnSpPr>
          <p:spPr>
            <a:xfrm flipV="1">
              <a:off x="2169423" y="1578940"/>
              <a:ext cx="3614687" cy="230927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808448DC-DC43-42EF-BB47-4213C7960F8D}"/>
                </a:ext>
              </a:extLst>
            </p:cNvPr>
            <p:cNvCxnSpPr>
              <a:cxnSpLocks/>
              <a:stCxn id="146" idx="6"/>
              <a:endCxn id="122" idx="1"/>
            </p:cNvCxnSpPr>
            <p:nvPr/>
          </p:nvCxnSpPr>
          <p:spPr>
            <a:xfrm flipV="1">
              <a:off x="2169423" y="2355750"/>
              <a:ext cx="3634896" cy="153246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F380E952-DF26-4DD6-AB0A-52996938DD32}"/>
                </a:ext>
              </a:extLst>
            </p:cNvPr>
            <p:cNvCxnSpPr>
              <a:cxnSpLocks/>
              <a:stCxn id="146" idx="6"/>
              <a:endCxn id="123" idx="1"/>
            </p:cNvCxnSpPr>
            <p:nvPr/>
          </p:nvCxnSpPr>
          <p:spPr>
            <a:xfrm flipV="1">
              <a:off x="2169423" y="3129002"/>
              <a:ext cx="3616468" cy="759208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/>
                <p:nvPr/>
              </p:nvSpPr>
              <p:spPr>
                <a:xfrm rot="19639608">
                  <a:off x="3114892" y="2924755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3114892" y="2924755"/>
                  <a:ext cx="634819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/>
                <p:nvPr/>
              </p:nvSpPr>
              <p:spPr>
                <a:xfrm rot="19639608">
                  <a:off x="3318109" y="3109277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3318109" y="3109277"/>
                  <a:ext cx="634819" cy="28469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/>
                <p:nvPr/>
              </p:nvSpPr>
              <p:spPr>
                <a:xfrm rot="20526048">
                  <a:off x="3435321" y="3346048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26048">
                  <a:off x="3435321" y="3346048"/>
                  <a:ext cx="634819" cy="28469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uppieren 161">
            <a:extLst>
              <a:ext uri="{FF2B5EF4-FFF2-40B4-BE49-F238E27FC236}">
                <a16:creationId xmlns:a16="http://schemas.microsoft.com/office/drawing/2014/main" id="{C214CFD6-5576-4E15-8BEC-175252A8C4E6}"/>
              </a:ext>
            </a:extLst>
          </p:cNvPr>
          <p:cNvGrpSpPr/>
          <p:nvPr/>
        </p:nvGrpSpPr>
        <p:grpSpPr>
          <a:xfrm>
            <a:off x="1185572" y="4710770"/>
            <a:ext cx="10377960" cy="1844036"/>
            <a:chOff x="1366547" y="4484644"/>
            <a:chExt cx="10377960" cy="18440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/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/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blipFill>
                  <a:blip r:embed="rId24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318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ACF2B10-9E42-453F-B108-CEC476D73750}"/>
              </a:ext>
            </a:extLst>
          </p:cNvPr>
          <p:cNvSpPr/>
          <p:nvPr/>
        </p:nvSpPr>
        <p:spPr>
          <a:xfrm>
            <a:off x="918411" y="2294880"/>
            <a:ext cx="11046282" cy="55399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Maschinelles Lernen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6E9E705-33A5-4C5D-A382-D8D7958D06FD}"/>
              </a:ext>
            </a:extLst>
          </p:cNvPr>
          <p:cNvSpPr/>
          <p:nvPr/>
        </p:nvSpPr>
        <p:spPr>
          <a:xfrm>
            <a:off x="918410" y="3799160"/>
            <a:ext cx="6288302" cy="55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Überwachtes Lernen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9ADF58-2F2B-4565-8C04-A99F54D3D45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062561" y="2848878"/>
            <a:ext cx="2378991" cy="950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249743D6-476D-461F-9393-5248E8E2F0A8}"/>
              </a:ext>
            </a:extLst>
          </p:cNvPr>
          <p:cNvSpPr txBox="1"/>
          <p:nvPr/>
        </p:nvSpPr>
        <p:spPr>
          <a:xfrm>
            <a:off x="918410" y="4712110"/>
            <a:ext cx="579235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500" dirty="0"/>
              <a:t>Datensatz, Wahrheitswerte als Input</a:t>
            </a:r>
            <a:br>
              <a:rPr lang="de-DE" sz="1500" dirty="0"/>
            </a:br>
            <a:r>
              <a:rPr lang="de-DE" sz="1500" dirty="0">
                <a:sym typeface="Wingdings" panose="05000000000000000000" pitchFamily="2" charset="2"/>
              </a:rPr>
              <a:t> dem Model in mehreren Trainings präsentiert</a:t>
            </a:r>
          </a:p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Zustand v. Model schrittweise so verändert, dass Ausgabewerte den Wahrheitswerten annähern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Erfahrung mit Daten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Hoffnung: Erfahrung verallgemeinerbar  Vorhersagen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gefütterte Daten repräsentativ?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DC105E9-8D4F-4C02-9A0E-1A1BD2618DDD}"/>
              </a:ext>
            </a:extLst>
          </p:cNvPr>
          <p:cNvSpPr/>
          <p:nvPr/>
        </p:nvSpPr>
        <p:spPr>
          <a:xfrm>
            <a:off x="7627172" y="3868203"/>
            <a:ext cx="1958530" cy="5539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Unüberwachtes</a:t>
            </a:r>
            <a:br>
              <a:rPr lang="de-DE" dirty="0"/>
            </a:br>
            <a:r>
              <a:rPr lang="de-DE" dirty="0"/>
              <a:t> Lernen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A01954-B889-4A40-95AF-9FE9D71BEA41}"/>
              </a:ext>
            </a:extLst>
          </p:cNvPr>
          <p:cNvSpPr/>
          <p:nvPr/>
        </p:nvSpPr>
        <p:spPr>
          <a:xfrm>
            <a:off x="9851180" y="3868203"/>
            <a:ext cx="1958530" cy="553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Bestärkendes Lernen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19C12A6-B670-4B56-B505-153F9D714148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6441552" y="2848878"/>
            <a:ext cx="2164885" cy="1019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E59061B-0EF1-4724-B922-C0A61045A6C5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6441552" y="2848878"/>
            <a:ext cx="4388893" cy="1019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el 3">
            <a:extLst>
              <a:ext uri="{FF2B5EF4-FFF2-40B4-BE49-F238E27FC236}">
                <a16:creationId xmlns:a16="http://schemas.microsoft.com/office/drawing/2014/main" id="{883FEA3C-33BF-45DD-836A-47FC468E9C0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Übersicht über Maschinelles Lernen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06DF31C-A067-44A2-B9FB-F33B3FC05700}"/>
              </a:ext>
            </a:extLst>
          </p:cNvPr>
          <p:cNvSpPr txBox="1"/>
          <p:nvPr/>
        </p:nvSpPr>
        <p:spPr>
          <a:xfrm>
            <a:off x="898183" y="1292215"/>
            <a:ext cx="175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Teilgebiete</a:t>
            </a:r>
          </a:p>
        </p:txBody>
      </p:sp>
    </p:spTree>
    <p:extLst>
      <p:ext uri="{BB962C8B-B14F-4D97-AF65-F5344CB8AC3E}">
        <p14:creationId xmlns:p14="http://schemas.microsoft.com/office/powerpoint/2010/main" val="295170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263CF4-1928-4D56-873F-42515A6D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000" dirty="0"/>
              <a:t>Das </a:t>
            </a:r>
            <a:r>
              <a:rPr lang="de-DE" sz="4000" dirty="0" err="1"/>
              <a:t>Multilayer</a:t>
            </a:r>
            <a:r>
              <a:rPr lang="de-DE" sz="4000" dirty="0"/>
              <a:t>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247BDED0-D96E-4291-B47A-0B9070DFF4D5}"/>
                  </a:ext>
                </a:extLst>
              </p:cNvPr>
              <p:cNvSpPr txBox="1"/>
              <p:nvPr/>
            </p:nvSpPr>
            <p:spPr>
              <a:xfrm>
                <a:off x="8654789" y="1537257"/>
                <a:ext cx="1781193" cy="743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247BDED0-D96E-4291-B47A-0B9070DFF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789" y="1537257"/>
                <a:ext cx="1781193" cy="7430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6BAF9854-FEE1-41AC-A853-EA6B5CE91FB0}"/>
                  </a:ext>
                </a:extLst>
              </p:cNvPr>
              <p:cNvSpPr txBox="1"/>
              <p:nvPr/>
            </p:nvSpPr>
            <p:spPr>
              <a:xfrm>
                <a:off x="1765500" y="1468251"/>
                <a:ext cx="6538126" cy="82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6BAF9854-FEE1-41AC-A853-EA6B5CE91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500" y="1468251"/>
                <a:ext cx="6538126" cy="82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DEFA3996-7AE8-469E-B92C-694FED6A6AD6}"/>
                  </a:ext>
                </a:extLst>
              </p:cNvPr>
              <p:cNvSpPr txBox="1"/>
              <p:nvPr/>
            </p:nvSpPr>
            <p:spPr>
              <a:xfrm>
                <a:off x="1755973" y="2313744"/>
                <a:ext cx="9660471" cy="99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DEFA3996-7AE8-469E-B92C-694FED6A6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73" y="2313744"/>
                <a:ext cx="9660471" cy="998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B33F1918-33F1-4309-A68C-81282B37CE5D}"/>
                  </a:ext>
                </a:extLst>
              </p:cNvPr>
              <p:cNvSpPr txBox="1"/>
              <p:nvPr/>
            </p:nvSpPr>
            <p:spPr>
              <a:xfrm>
                <a:off x="10417694" y="2587406"/>
                <a:ext cx="1716239" cy="431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B33F1918-33F1-4309-A68C-81282B37C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694" y="2587406"/>
                <a:ext cx="1716239" cy="431593"/>
              </a:xfrm>
              <a:prstGeom prst="rect">
                <a:avLst/>
              </a:prstGeom>
              <a:blipFill>
                <a:blip r:embed="rId5"/>
                <a:stretch>
                  <a:fillRect l="-2135" b="-197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9A28AAC2-B60F-4FC5-B743-E53BBE58F239}"/>
                  </a:ext>
                </a:extLst>
              </p:cNvPr>
              <p:cNvSpPr txBox="1"/>
              <p:nvPr/>
            </p:nvSpPr>
            <p:spPr>
              <a:xfrm>
                <a:off x="920256" y="3429000"/>
                <a:ext cx="2546338" cy="546175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13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de-DE" sz="13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sz="13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b="0" i="1" baseline="-2500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300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9A28AAC2-B60F-4FC5-B743-E53BBE58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56" y="3429000"/>
                <a:ext cx="2546338" cy="5461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feld 113">
                <a:extLst>
                  <a:ext uri="{FF2B5EF4-FFF2-40B4-BE49-F238E27FC236}">
                    <a16:creationId xmlns:a16="http://schemas.microsoft.com/office/drawing/2014/main" id="{A1E9EEC7-B806-4EE2-8D22-13FC0136F810}"/>
                  </a:ext>
                </a:extLst>
              </p:cNvPr>
              <p:cNvSpPr txBox="1"/>
              <p:nvPr/>
            </p:nvSpPr>
            <p:spPr>
              <a:xfrm>
                <a:off x="4898738" y="3426077"/>
                <a:ext cx="2551275" cy="472309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600" b="0" i="1" baseline="-25000" dirty="0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e>
                        <m:sup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600" i="1" baseline="-25000" dirty="0">
                              <a:latin typeface="Cambria Math" panose="02040503050406030204" pitchFamily="18" charset="0"/>
                            </a:rPr>
                            <m:t>𝑖h</m:t>
                          </m:r>
                        </m:e>
                        <m:sup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600" i="1" baseline="-25000" dirty="0"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e>
                            <m:sup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14" name="Textfeld 113">
                <a:extLst>
                  <a:ext uri="{FF2B5EF4-FFF2-40B4-BE49-F238E27FC236}">
                    <a16:creationId xmlns:a16="http://schemas.microsoft.com/office/drawing/2014/main" id="{A1E9EEC7-B806-4EE2-8D22-13FC0136F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38" y="3426077"/>
                <a:ext cx="2551275" cy="472309"/>
              </a:xfrm>
              <a:prstGeom prst="rect">
                <a:avLst/>
              </a:prstGeom>
              <a:blipFill>
                <a:blip r:embed="rId7"/>
                <a:stretch>
                  <a:fillRect b="-8861"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81945AC3-9511-47F5-A78C-D30D6FF68614}"/>
                  </a:ext>
                </a:extLst>
              </p:cNvPr>
              <p:cNvSpPr txBox="1"/>
              <p:nvPr/>
            </p:nvSpPr>
            <p:spPr>
              <a:xfrm>
                <a:off x="920256" y="4057865"/>
                <a:ext cx="4596624" cy="5120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6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𝑖h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den>
                    </m:f>
                    <m:r>
                      <a:rPr lang="de-DE" sz="16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6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6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600" i="1" baseline="-25000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(2)(</m:t>
                            </m:r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600" i="1" baseline="-25000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(2)(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600" b="0" i="1" baseline="-250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den>
                    </m:f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600" b="0" i="1" baseline="-250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600" b="0" i="1" baseline="-25000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600" i="1" baseline="-25000" dirty="0"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p>
                          <m:sSupPr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600" i="1" baseline="-25000" dirty="0">
                                <a:latin typeface="Cambria Math" panose="02040503050406030204" pitchFamily="18" charset="0"/>
                              </a:rPr>
                              <m:t>𝑖h</m:t>
                            </m:r>
                          </m:e>
                          <m: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den>
                    </m:f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81945AC3-9511-47F5-A78C-D30D6FF68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56" y="4057865"/>
                <a:ext cx="4596624" cy="512063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feld 115">
                <a:extLst>
                  <a:ext uri="{FF2B5EF4-FFF2-40B4-BE49-F238E27FC236}">
                    <a16:creationId xmlns:a16="http://schemas.microsoft.com/office/drawing/2014/main" id="{52C0F73F-B7B8-4527-B771-C77EB1919004}"/>
                  </a:ext>
                </a:extLst>
              </p:cNvPr>
              <p:cNvSpPr txBox="1"/>
              <p:nvPr/>
            </p:nvSpPr>
            <p:spPr>
              <a:xfrm>
                <a:off x="1696920" y="4595761"/>
                <a:ext cx="10853220" cy="429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(2)(</m:t>
                            </m:r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(2)(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i="1" baseline="-25000" dirty="0"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de-DE" sz="130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116" name="Textfeld 115">
                <a:extLst>
                  <a:ext uri="{FF2B5EF4-FFF2-40B4-BE49-F238E27FC236}">
                    <a16:creationId xmlns:a16="http://schemas.microsoft.com/office/drawing/2014/main" id="{52C0F73F-B7B8-4527-B771-C77EB1919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920" y="4595761"/>
                <a:ext cx="10853220" cy="429733"/>
              </a:xfrm>
              <a:prstGeom prst="rect">
                <a:avLst/>
              </a:prstGeom>
              <a:blipFill>
                <a:blip r:embed="rId9"/>
                <a:stretch>
                  <a:fillRect t="-77143" b="-13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feld 116">
                <a:extLst>
                  <a:ext uri="{FF2B5EF4-FFF2-40B4-BE49-F238E27FC236}">
                    <a16:creationId xmlns:a16="http://schemas.microsoft.com/office/drawing/2014/main" id="{61FD404C-8036-4AD4-86EA-3F0ECB37DE97}"/>
                  </a:ext>
                </a:extLst>
              </p:cNvPr>
              <p:cNvSpPr txBox="1"/>
              <p:nvPr/>
            </p:nvSpPr>
            <p:spPr>
              <a:xfrm>
                <a:off x="1696920" y="5124387"/>
                <a:ext cx="6275070" cy="530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3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b="0" i="1" baseline="-25000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 dirty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de-DE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𝑤𝑘𝑗</m:t>
                      </m:r>
                    </m:oMath>
                  </m:oMathPara>
                </a14:m>
                <a:endParaRPr lang="de-DE" sz="1300" baseline="-25000" dirty="0"/>
              </a:p>
            </p:txBody>
          </p:sp>
        </mc:Choice>
        <mc:Fallback xmlns="">
          <p:sp>
            <p:nvSpPr>
              <p:cNvPr id="117" name="Textfeld 116">
                <a:extLst>
                  <a:ext uri="{FF2B5EF4-FFF2-40B4-BE49-F238E27FC236}">
                    <a16:creationId xmlns:a16="http://schemas.microsoft.com/office/drawing/2014/main" id="{61FD404C-8036-4AD4-86EA-3F0ECB37D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920" y="5124387"/>
                <a:ext cx="6275070" cy="530723"/>
              </a:xfrm>
              <a:prstGeom prst="rect">
                <a:avLst/>
              </a:prstGeom>
              <a:blipFill>
                <a:blip r:embed="rId10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feld 117">
                <a:extLst>
                  <a:ext uri="{FF2B5EF4-FFF2-40B4-BE49-F238E27FC236}">
                    <a16:creationId xmlns:a16="http://schemas.microsoft.com/office/drawing/2014/main" id="{2CC0B14B-BF8E-4FD9-AF22-9511080A635D}"/>
                  </a:ext>
                </a:extLst>
              </p:cNvPr>
              <p:cNvSpPr txBox="1"/>
              <p:nvPr/>
            </p:nvSpPr>
            <p:spPr>
              <a:xfrm>
                <a:off x="1696920" y="5818814"/>
                <a:ext cx="6275070" cy="638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3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de-DE" sz="1300" dirty="0"/>
                            <m:t>∗ 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18" name="Textfeld 117">
                <a:extLst>
                  <a:ext uri="{FF2B5EF4-FFF2-40B4-BE49-F238E27FC236}">
                    <a16:creationId xmlns:a16="http://schemas.microsoft.com/office/drawing/2014/main" id="{2CC0B14B-BF8E-4FD9-AF22-9511080A6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920" y="5818814"/>
                <a:ext cx="6275070" cy="6385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01800C2-D866-4629-AAA8-BE823A30E4C7}"/>
              </a:ext>
            </a:extLst>
          </p:cNvPr>
          <p:cNvGrpSpPr/>
          <p:nvPr/>
        </p:nvGrpSpPr>
        <p:grpSpPr>
          <a:xfrm>
            <a:off x="832909" y="1468251"/>
            <a:ext cx="989541" cy="832577"/>
            <a:chOff x="890059" y="1468251"/>
            <a:chExt cx="989541" cy="832577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F0369401-CF96-4752-B82D-0D7A01675899}"/>
                </a:ext>
              </a:extLst>
            </p:cNvPr>
            <p:cNvSpPr/>
            <p:nvPr/>
          </p:nvSpPr>
          <p:spPr>
            <a:xfrm>
              <a:off x="1416803" y="1474896"/>
              <a:ext cx="351162" cy="8259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C2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D3E1CBD-3C2B-4A62-96E8-E91DF34D0B25}"/>
                </a:ext>
              </a:extLst>
            </p:cNvPr>
            <p:cNvSpPr/>
            <p:nvPr/>
          </p:nvSpPr>
          <p:spPr>
            <a:xfrm>
              <a:off x="890059" y="1468251"/>
              <a:ext cx="351162" cy="8259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C1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290FF47B-1919-426D-8660-A0679A843275}"/>
                </a:ext>
              </a:extLst>
            </p:cNvPr>
            <p:cNvCxnSpPr>
              <a:stCxn id="23" idx="3"/>
              <a:endCxn id="90" idx="1"/>
            </p:cNvCxnSpPr>
            <p:nvPr/>
          </p:nvCxnSpPr>
          <p:spPr>
            <a:xfrm>
              <a:off x="1241221" y="1881217"/>
              <a:ext cx="175582" cy="6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EF83AF3C-8751-438E-ACE8-60C7F14C224C}"/>
                </a:ext>
              </a:extLst>
            </p:cNvPr>
            <p:cNvCxnSpPr>
              <a:stCxn id="90" idx="3"/>
            </p:cNvCxnSpPr>
            <p:nvPr/>
          </p:nvCxnSpPr>
          <p:spPr>
            <a:xfrm flipV="1">
              <a:off x="1767965" y="1881217"/>
              <a:ext cx="111635" cy="6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0410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263CF4-1928-4D56-873F-42515A6D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000" dirty="0"/>
              <a:t>Das </a:t>
            </a:r>
            <a:r>
              <a:rPr lang="de-DE" sz="4000" dirty="0" err="1"/>
              <a:t>Multilayer</a:t>
            </a:r>
            <a:r>
              <a:rPr lang="de-DE" sz="4000" dirty="0"/>
              <a:t>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247BDED0-D96E-4291-B47A-0B9070DFF4D5}"/>
                  </a:ext>
                </a:extLst>
              </p:cNvPr>
              <p:cNvSpPr txBox="1"/>
              <p:nvPr/>
            </p:nvSpPr>
            <p:spPr>
              <a:xfrm>
                <a:off x="8654789" y="1537257"/>
                <a:ext cx="1781193" cy="743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247BDED0-D96E-4291-B47A-0B9070DFF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789" y="1537257"/>
                <a:ext cx="1781193" cy="7430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6BAF9854-FEE1-41AC-A853-EA6B5CE91FB0}"/>
                  </a:ext>
                </a:extLst>
              </p:cNvPr>
              <p:cNvSpPr txBox="1"/>
              <p:nvPr/>
            </p:nvSpPr>
            <p:spPr>
              <a:xfrm>
                <a:off x="2546550" y="1504872"/>
                <a:ext cx="6538126" cy="82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6BAF9854-FEE1-41AC-A853-EA6B5CE91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550" y="1504872"/>
                <a:ext cx="6538126" cy="82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DEFA3996-7AE8-469E-B92C-694FED6A6AD6}"/>
                  </a:ext>
                </a:extLst>
              </p:cNvPr>
              <p:cNvSpPr txBox="1"/>
              <p:nvPr/>
            </p:nvSpPr>
            <p:spPr>
              <a:xfrm>
                <a:off x="1898848" y="2326164"/>
                <a:ext cx="9660471" cy="99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DEFA3996-7AE8-469E-B92C-694FED6A6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848" y="2326164"/>
                <a:ext cx="9660471" cy="998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B33F1918-33F1-4309-A68C-81282B37CE5D}"/>
                  </a:ext>
                </a:extLst>
              </p:cNvPr>
              <p:cNvSpPr txBox="1"/>
              <p:nvPr/>
            </p:nvSpPr>
            <p:spPr>
              <a:xfrm>
                <a:off x="10417694" y="2587406"/>
                <a:ext cx="1716239" cy="431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B33F1918-33F1-4309-A68C-81282B37C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694" y="2587406"/>
                <a:ext cx="1716239" cy="431593"/>
              </a:xfrm>
              <a:prstGeom prst="rect">
                <a:avLst/>
              </a:prstGeom>
              <a:blipFill>
                <a:blip r:embed="rId5"/>
                <a:stretch>
                  <a:fillRect l="-2135" b="-197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9A28AAC2-B60F-4FC5-B743-E53BBE58F239}"/>
                  </a:ext>
                </a:extLst>
              </p:cNvPr>
              <p:cNvSpPr txBox="1"/>
              <p:nvPr/>
            </p:nvSpPr>
            <p:spPr>
              <a:xfrm>
                <a:off x="920256" y="3429000"/>
                <a:ext cx="2546338" cy="546175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13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de-DE" sz="13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sz="13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b="0" i="1" baseline="-2500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300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9A28AAC2-B60F-4FC5-B743-E53BBE58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56" y="3429000"/>
                <a:ext cx="2546338" cy="5461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81945AC3-9511-47F5-A78C-D30D6FF68614}"/>
                  </a:ext>
                </a:extLst>
              </p:cNvPr>
              <p:cNvSpPr txBox="1"/>
              <p:nvPr/>
            </p:nvSpPr>
            <p:spPr>
              <a:xfrm>
                <a:off x="-432294" y="4057865"/>
                <a:ext cx="4596624" cy="585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6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e>
                            <m:sup>
                              <m: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p>
                        </m:den>
                      </m:f>
                      <m:r>
                        <a:rPr lang="de-DE" sz="16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600" i="1" baseline="-25000" dirty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600" i="1" baseline="-25000" dirty="0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sSup>
                            <m:sSupPr>
                              <m:ctrlPr>
                                <a:rPr lang="de-DE" sz="16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6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e>
                            <m:sup>
                              <m: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81945AC3-9511-47F5-A78C-D30D6FF68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2294" y="4057865"/>
                <a:ext cx="4596624" cy="5850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01800C2-D866-4629-AAA8-BE823A30E4C7}"/>
              </a:ext>
            </a:extLst>
          </p:cNvPr>
          <p:cNvGrpSpPr/>
          <p:nvPr/>
        </p:nvGrpSpPr>
        <p:grpSpPr>
          <a:xfrm>
            <a:off x="832909" y="1468251"/>
            <a:ext cx="1781193" cy="832577"/>
            <a:chOff x="890059" y="1468251"/>
            <a:chExt cx="989541" cy="832577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F0369401-CF96-4752-B82D-0D7A01675899}"/>
                </a:ext>
              </a:extLst>
            </p:cNvPr>
            <p:cNvSpPr/>
            <p:nvPr/>
          </p:nvSpPr>
          <p:spPr>
            <a:xfrm>
              <a:off x="1416803" y="1474896"/>
              <a:ext cx="351162" cy="8259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C2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D3E1CBD-3C2B-4A62-96E8-E91DF34D0B25}"/>
                </a:ext>
              </a:extLst>
            </p:cNvPr>
            <p:cNvSpPr/>
            <p:nvPr/>
          </p:nvSpPr>
          <p:spPr>
            <a:xfrm>
              <a:off x="890059" y="1468251"/>
              <a:ext cx="351162" cy="8259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C1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290FF47B-1919-426D-8660-A0679A843275}"/>
                </a:ext>
              </a:extLst>
            </p:cNvPr>
            <p:cNvCxnSpPr>
              <a:stCxn id="23" idx="3"/>
              <a:endCxn id="90" idx="1"/>
            </p:cNvCxnSpPr>
            <p:nvPr/>
          </p:nvCxnSpPr>
          <p:spPr>
            <a:xfrm>
              <a:off x="1241221" y="1881217"/>
              <a:ext cx="175582" cy="6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EF83AF3C-8751-438E-ACE8-60C7F14C224C}"/>
                </a:ext>
              </a:extLst>
            </p:cNvPr>
            <p:cNvCxnSpPr>
              <a:stCxn id="90" idx="3"/>
            </p:cNvCxnSpPr>
            <p:nvPr/>
          </p:nvCxnSpPr>
          <p:spPr>
            <a:xfrm flipV="1">
              <a:off x="1767965" y="1881217"/>
              <a:ext cx="111635" cy="6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9C85426-2191-421E-BBE1-7B6FFEC27103}"/>
              </a:ext>
            </a:extLst>
          </p:cNvPr>
          <p:cNvGrpSpPr/>
          <p:nvPr/>
        </p:nvGrpSpPr>
        <p:grpSpPr>
          <a:xfrm>
            <a:off x="1161152" y="5103347"/>
            <a:ext cx="357634" cy="1498732"/>
            <a:chOff x="3108960" y="4843620"/>
            <a:chExt cx="357634" cy="1498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hteck 2">
                  <a:extLst>
                    <a:ext uri="{FF2B5EF4-FFF2-40B4-BE49-F238E27FC236}">
                      <a16:creationId xmlns:a16="http://schemas.microsoft.com/office/drawing/2014/main" id="{574B8761-3B2D-412F-B97C-2C16C31FD225}"/>
                    </a:ext>
                  </a:extLst>
                </p:cNvPr>
                <p:cNvSpPr/>
                <p:nvPr/>
              </p:nvSpPr>
              <p:spPr>
                <a:xfrm>
                  <a:off x="3108960" y="521970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hteck 2">
                  <a:extLst>
                    <a:ext uri="{FF2B5EF4-FFF2-40B4-BE49-F238E27FC236}">
                      <a16:creationId xmlns:a16="http://schemas.microsoft.com/office/drawing/2014/main" id="{574B8761-3B2D-412F-B97C-2C16C31FD2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5219700"/>
                  <a:ext cx="357634" cy="374650"/>
                </a:xfrm>
                <a:prstGeom prst="rect">
                  <a:avLst/>
                </a:prstGeom>
                <a:blipFill>
                  <a:blip r:embed="rId9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C798BEBE-AE06-470A-8398-12A216CD2E5D}"/>
                    </a:ext>
                  </a:extLst>
                </p:cNvPr>
                <p:cNvSpPr/>
                <p:nvPr/>
              </p:nvSpPr>
              <p:spPr>
                <a:xfrm>
                  <a:off x="3108960" y="559435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C798BEBE-AE06-470A-8398-12A216CD2E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5594350"/>
                  <a:ext cx="357634" cy="374650"/>
                </a:xfrm>
                <a:prstGeom prst="rect">
                  <a:avLst/>
                </a:prstGeom>
                <a:blipFill>
                  <a:blip r:embed="rId10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8ED2019C-BD30-426D-9636-D914E2136343}"/>
                    </a:ext>
                  </a:extLst>
                </p:cNvPr>
                <p:cNvSpPr/>
                <p:nvPr/>
              </p:nvSpPr>
              <p:spPr>
                <a:xfrm>
                  <a:off x="3108960" y="596770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8ED2019C-BD30-426D-9636-D914E21363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5967702"/>
                  <a:ext cx="357634" cy="374650"/>
                </a:xfrm>
                <a:prstGeom prst="rect">
                  <a:avLst/>
                </a:prstGeom>
                <a:blipFill>
                  <a:blip r:embed="rId11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4FC889A7-7714-49E7-A3F1-71F80568E30A}"/>
                    </a:ext>
                  </a:extLst>
                </p:cNvPr>
                <p:cNvSpPr/>
                <p:nvPr/>
              </p:nvSpPr>
              <p:spPr>
                <a:xfrm>
                  <a:off x="3108960" y="484362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4FC889A7-7714-49E7-A3F1-71F80568E3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4843620"/>
                  <a:ext cx="357634" cy="374650"/>
                </a:xfrm>
                <a:prstGeom prst="rect">
                  <a:avLst/>
                </a:prstGeom>
                <a:blipFill>
                  <a:blip r:embed="rId12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6D875B5-4C02-40C0-A00C-1CA655A1FC8B}"/>
              </a:ext>
            </a:extLst>
          </p:cNvPr>
          <p:cNvGrpSpPr/>
          <p:nvPr/>
        </p:nvGrpSpPr>
        <p:grpSpPr>
          <a:xfrm>
            <a:off x="1774691" y="5477997"/>
            <a:ext cx="715268" cy="749300"/>
            <a:chOff x="1329567" y="5410089"/>
            <a:chExt cx="715268" cy="749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0925F13B-3F7C-4CB9-AE87-652D8930E2E1}"/>
                    </a:ext>
                  </a:extLst>
                </p:cNvPr>
                <p:cNvSpPr/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0925F13B-3F7C-4CB9-AE87-652D8930E2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blipFill>
                  <a:blip r:embed="rId13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40AF0766-B146-4CE4-8C78-96BF902D4EA3}"/>
                    </a:ext>
                  </a:extLst>
                </p:cNvPr>
                <p:cNvSpPr/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40AF0766-B146-4CE4-8C78-96BF902D4E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blipFill>
                  <a:blip r:embed="rId14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6B7BD7A2-B5D9-46A3-9F26-04A3657479D6}"/>
                    </a:ext>
                  </a:extLst>
                </p:cNvPr>
                <p:cNvSpPr/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6B7BD7A2-B5D9-46A3-9F26-04A3657479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blipFill>
                  <a:blip r:embed="rId15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F329C786-7A3E-43F1-84A5-FA4594342CF8}"/>
                    </a:ext>
                  </a:extLst>
                </p:cNvPr>
                <p:cNvSpPr/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F329C786-7A3E-43F1-84A5-FA4594342C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blipFill>
                  <a:blip r:embed="rId16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4063B81-51A9-4C17-897E-C2EFFC8FB9C5}"/>
              </a:ext>
            </a:extLst>
          </p:cNvPr>
          <p:cNvGrpSpPr/>
          <p:nvPr/>
        </p:nvGrpSpPr>
        <p:grpSpPr>
          <a:xfrm>
            <a:off x="2688059" y="5109992"/>
            <a:ext cx="1079662" cy="1121523"/>
            <a:chOff x="3456593" y="5036929"/>
            <a:chExt cx="1079662" cy="1121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4A1A3EBE-862B-46C9-B7EC-62525C83376C}"/>
                    </a:ext>
                  </a:extLst>
                </p:cNvPr>
                <p:cNvSpPr/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4A1A3EBE-862B-46C9-B7EC-62525C8337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blipFill>
                  <a:blip r:embed="rId17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24F3636E-6146-41D7-B6CA-BC07D710524A}"/>
                    </a:ext>
                  </a:extLst>
                </p:cNvPr>
                <p:cNvSpPr/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24F3636E-6146-41D7-B6CA-BC07D71052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32D8B0DA-6A3B-4D0D-82CC-D242E0C183B4}"/>
                    </a:ext>
                  </a:extLst>
                </p:cNvPr>
                <p:cNvSpPr/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32D8B0DA-6A3B-4D0D-82CC-D242E0C183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blipFill>
                  <a:blip r:embed="rId19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8EDAAF19-C33C-469E-9F51-391399FAD2CE}"/>
                    </a:ext>
                  </a:extLst>
                </p:cNvPr>
                <p:cNvSpPr/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8EDAAF19-C33C-469E-9F51-391399FAD2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D1831984-7B32-4026-8B9D-575762595C1C}"/>
                    </a:ext>
                  </a:extLst>
                </p:cNvPr>
                <p:cNvSpPr/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D1831984-7B32-4026-8B9D-575762595C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1DAE602C-71D3-409B-92B1-B1C58CB3971A}"/>
                    </a:ext>
                  </a:extLst>
                </p:cNvPr>
                <p:cNvSpPr/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1DAE602C-71D3-409B-92B1-B1C58CB39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blipFill>
                  <a:blip r:embed="rId20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96887948-E870-48E3-8551-63D0B7622265}"/>
                    </a:ext>
                  </a:extLst>
                </p:cNvPr>
                <p:cNvSpPr/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96887948-E870-48E3-8551-63D0B76222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blipFill>
                  <a:blip r:embed="rId13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791181ED-4584-4A11-BFB5-FFC3CF646749}"/>
                    </a:ext>
                  </a:extLst>
                </p:cNvPr>
                <p:cNvSpPr/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791181ED-4584-4A11-BFB5-FFC3CF6467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B9263F16-3A19-4DCA-8BDD-0BAE1B64FC93}"/>
                    </a:ext>
                  </a:extLst>
                </p:cNvPr>
                <p:cNvSpPr/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B9263F16-3A19-4DCA-8BDD-0BAE1B64FC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E6FE6C3B-349F-42DF-9419-76F5F2279438}"/>
              </a:ext>
            </a:extLst>
          </p:cNvPr>
          <p:cNvGrpSpPr/>
          <p:nvPr/>
        </p:nvGrpSpPr>
        <p:grpSpPr>
          <a:xfrm>
            <a:off x="6054661" y="3358673"/>
            <a:ext cx="1079662" cy="1121523"/>
            <a:chOff x="3456593" y="5036929"/>
            <a:chExt cx="1079662" cy="1121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103B97DE-2AFB-4762-842D-3520F2E27D4F}"/>
                    </a:ext>
                  </a:extLst>
                </p:cNvPr>
                <p:cNvSpPr/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103B97DE-2AFB-4762-842D-3520F2E27D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blipFill>
                  <a:blip r:embed="rId14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BAEFE323-1CD0-4C0A-A3D7-49293D3F30B9}"/>
                    </a:ext>
                  </a:extLst>
                </p:cNvPr>
                <p:cNvSpPr/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BAEFE323-1CD0-4C0A-A3D7-49293D3F30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2DF7F732-06C4-4850-8735-9A70D5C7A087}"/>
                    </a:ext>
                  </a:extLst>
                </p:cNvPr>
                <p:cNvSpPr/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2DF7F732-06C4-4850-8735-9A70D5C7A0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blipFill>
                  <a:blip r:embed="rId24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DA7C6526-7E34-438F-9FA1-C60D8AE491C9}"/>
                    </a:ext>
                  </a:extLst>
                </p:cNvPr>
                <p:cNvSpPr/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DA7C6526-7E34-438F-9FA1-C60D8AE491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5559CD94-303F-49FE-B990-5BBD8D3B7F3B}"/>
                    </a:ext>
                  </a:extLst>
                </p:cNvPr>
                <p:cNvSpPr/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5559CD94-303F-49FE-B990-5BBD8D3B7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512FECD2-CE88-44AE-AE86-809610C8A352}"/>
                    </a:ext>
                  </a:extLst>
                </p:cNvPr>
                <p:cNvSpPr/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512FECD2-CE88-44AE-AE86-809610C8A3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E3673DB6-FAF8-44D8-AB90-821A0DDC6D76}"/>
                    </a:ext>
                  </a:extLst>
                </p:cNvPr>
                <p:cNvSpPr/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E3673DB6-FAF8-44D8-AB90-821A0DDC6D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blipFill>
                  <a:blip r:embed="rId25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EF8F0560-F0FF-4D11-8960-B83BA8CE98C1}"/>
                    </a:ext>
                  </a:extLst>
                </p:cNvPr>
                <p:cNvSpPr/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EF8F0560-F0FF-4D11-8960-B83BA8CE98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36353201-3E75-4392-8EBD-B2C2FBA27D0C}"/>
                    </a:ext>
                  </a:extLst>
                </p:cNvPr>
                <p:cNvSpPr/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36353201-3E75-4392-8EBD-B2C2FBA27D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DC97119A-31F5-49DD-9939-C09E6F27FBCF}"/>
              </a:ext>
            </a:extLst>
          </p:cNvPr>
          <p:cNvGrpSpPr/>
          <p:nvPr/>
        </p:nvGrpSpPr>
        <p:grpSpPr>
          <a:xfrm rot="10800000">
            <a:off x="8073426" y="3508228"/>
            <a:ext cx="715268" cy="749300"/>
            <a:chOff x="1329567" y="5410089"/>
            <a:chExt cx="715268" cy="749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hteck 64">
                  <a:extLst>
                    <a:ext uri="{FF2B5EF4-FFF2-40B4-BE49-F238E27FC236}">
                      <a16:creationId xmlns:a16="http://schemas.microsoft.com/office/drawing/2014/main" id="{7274182C-4D46-470C-8B93-D00E27C35538}"/>
                    </a:ext>
                  </a:extLst>
                </p:cNvPr>
                <p:cNvSpPr/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Rechteck 64">
                  <a:extLst>
                    <a:ext uri="{FF2B5EF4-FFF2-40B4-BE49-F238E27FC236}">
                      <a16:creationId xmlns:a16="http://schemas.microsoft.com/office/drawing/2014/main" id="{7274182C-4D46-470C-8B93-D00E27C355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blipFill>
                  <a:blip r:embed="rId43"/>
                  <a:stretch>
                    <a:fillRect r="-819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1493E7AC-7BF5-424B-A5C5-CECF3A480B7E}"/>
                    </a:ext>
                  </a:extLst>
                </p:cNvPr>
                <p:cNvSpPr/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1493E7AC-7BF5-424B-A5C5-CECF3A480B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blipFill>
                  <a:blip r:embed="rId44"/>
                  <a:stretch>
                    <a:fillRect l="-1667" r="-8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BCF6DB62-5ACF-4AB9-B90B-DFAE7B9F915F}"/>
                    </a:ext>
                  </a:extLst>
                </p:cNvPr>
                <p:cNvSpPr/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BCF6DB62-5ACF-4AB9-B90B-DFAE7B9F91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blipFill>
                  <a:blip r:embed="rId45"/>
                  <a:stretch>
                    <a:fillRect r="-819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00DB4C14-03F9-4757-ADF9-1619E5583323}"/>
                    </a:ext>
                  </a:extLst>
                </p:cNvPr>
                <p:cNvSpPr/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00DB4C14-03F9-4757-ADF9-1619E55833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blipFill>
                  <a:blip r:embed="rId46"/>
                  <a:stretch>
                    <a:fillRect l="-1667" r="-8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E8BF2E71-318C-4797-BCB9-E4D732757211}"/>
              </a:ext>
            </a:extLst>
          </p:cNvPr>
          <p:cNvSpPr txBox="1"/>
          <p:nvPr/>
        </p:nvSpPr>
        <p:spPr>
          <a:xfrm>
            <a:off x="6673041" y="5941712"/>
            <a:ext cx="1671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Summe für 1 w: 3x3 </a:t>
            </a:r>
            <a:r>
              <a:rPr lang="de-DE" dirty="0" err="1"/>
              <a:t>gradient</a:t>
            </a:r>
            <a:endParaRPr lang="de-DE" dirty="0"/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648F48AA-8E9B-40F4-804E-608B9333A2A2}"/>
              </a:ext>
            </a:extLst>
          </p:cNvPr>
          <p:cNvGrpSpPr/>
          <p:nvPr/>
        </p:nvGrpSpPr>
        <p:grpSpPr>
          <a:xfrm rot="10800000">
            <a:off x="8082267" y="4467773"/>
            <a:ext cx="715268" cy="749300"/>
            <a:chOff x="1329567" y="5410089"/>
            <a:chExt cx="715268" cy="749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hteck 70">
                  <a:extLst>
                    <a:ext uri="{FF2B5EF4-FFF2-40B4-BE49-F238E27FC236}">
                      <a16:creationId xmlns:a16="http://schemas.microsoft.com/office/drawing/2014/main" id="{C2C48078-0BDD-48D9-B01F-86F3DE86BF1B}"/>
                    </a:ext>
                  </a:extLst>
                </p:cNvPr>
                <p:cNvSpPr/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Rechteck 64">
                  <a:extLst>
                    <a:ext uri="{FF2B5EF4-FFF2-40B4-BE49-F238E27FC236}">
                      <a16:creationId xmlns:a16="http://schemas.microsoft.com/office/drawing/2014/main" id="{7274182C-4D46-470C-8B93-D00E27C355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blipFill>
                  <a:blip r:embed="rId43"/>
                  <a:stretch>
                    <a:fillRect r="-819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hteck 71">
                  <a:extLst>
                    <a:ext uri="{FF2B5EF4-FFF2-40B4-BE49-F238E27FC236}">
                      <a16:creationId xmlns:a16="http://schemas.microsoft.com/office/drawing/2014/main" id="{30D8CC95-3918-4458-95EC-F17B99133BDA}"/>
                    </a:ext>
                  </a:extLst>
                </p:cNvPr>
                <p:cNvSpPr/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1493E7AC-7BF5-424B-A5C5-CECF3A480B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blipFill>
                  <a:blip r:embed="rId44"/>
                  <a:stretch>
                    <a:fillRect l="-1667" r="-8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hteck 72">
                  <a:extLst>
                    <a:ext uri="{FF2B5EF4-FFF2-40B4-BE49-F238E27FC236}">
                      <a16:creationId xmlns:a16="http://schemas.microsoft.com/office/drawing/2014/main" id="{2E2A43FC-7BDB-49B2-A06C-568487376B6D}"/>
                    </a:ext>
                  </a:extLst>
                </p:cNvPr>
                <p:cNvSpPr/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BCF6DB62-5ACF-4AB9-B90B-DFAE7B9F91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blipFill>
                  <a:blip r:embed="rId45"/>
                  <a:stretch>
                    <a:fillRect r="-819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hteck 73">
                  <a:extLst>
                    <a:ext uri="{FF2B5EF4-FFF2-40B4-BE49-F238E27FC236}">
                      <a16:creationId xmlns:a16="http://schemas.microsoft.com/office/drawing/2014/main" id="{F3A8CA3A-3460-4A1F-8630-BE43AB57B439}"/>
                    </a:ext>
                  </a:extLst>
                </p:cNvPr>
                <p:cNvSpPr/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00DB4C14-03F9-4757-ADF9-1619E55833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blipFill>
                  <a:blip r:embed="rId46"/>
                  <a:stretch>
                    <a:fillRect l="-1667" r="-8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FAC4A9D4-20A1-4421-A058-1117612EAB8C}"/>
              </a:ext>
            </a:extLst>
          </p:cNvPr>
          <p:cNvGrpSpPr/>
          <p:nvPr/>
        </p:nvGrpSpPr>
        <p:grpSpPr>
          <a:xfrm>
            <a:off x="6134176" y="4631110"/>
            <a:ext cx="1079662" cy="1121523"/>
            <a:chOff x="3456593" y="5036929"/>
            <a:chExt cx="1079662" cy="1121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hteck 78">
                  <a:extLst>
                    <a:ext uri="{FF2B5EF4-FFF2-40B4-BE49-F238E27FC236}">
                      <a16:creationId xmlns:a16="http://schemas.microsoft.com/office/drawing/2014/main" id="{0DA59833-D30B-4DAD-9E2D-B73E0273A203}"/>
                    </a:ext>
                  </a:extLst>
                </p:cNvPr>
                <p:cNvSpPr/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103B97DE-2AFB-4762-842D-3520F2E27D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blipFill>
                  <a:blip r:embed="rId14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hteck 79">
                  <a:extLst>
                    <a:ext uri="{FF2B5EF4-FFF2-40B4-BE49-F238E27FC236}">
                      <a16:creationId xmlns:a16="http://schemas.microsoft.com/office/drawing/2014/main" id="{303CE1E2-2798-4929-A799-FEED956EC313}"/>
                    </a:ext>
                  </a:extLst>
                </p:cNvPr>
                <p:cNvSpPr/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BAEFE323-1CD0-4C0A-A3D7-49293D3F30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hteck 80">
                  <a:extLst>
                    <a:ext uri="{FF2B5EF4-FFF2-40B4-BE49-F238E27FC236}">
                      <a16:creationId xmlns:a16="http://schemas.microsoft.com/office/drawing/2014/main" id="{0DDC984C-4E1F-46BE-8FC8-9A45199B04F7}"/>
                    </a:ext>
                  </a:extLst>
                </p:cNvPr>
                <p:cNvSpPr/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2DF7F732-06C4-4850-8735-9A70D5C7A0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blipFill>
                  <a:blip r:embed="rId24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hteck 81">
                  <a:extLst>
                    <a:ext uri="{FF2B5EF4-FFF2-40B4-BE49-F238E27FC236}">
                      <a16:creationId xmlns:a16="http://schemas.microsoft.com/office/drawing/2014/main" id="{F03EF873-D14E-42EE-8B9D-7BC075F5793D}"/>
                    </a:ext>
                  </a:extLst>
                </p:cNvPr>
                <p:cNvSpPr/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DA7C6526-7E34-438F-9FA1-C60D8AE491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B8A16855-9074-4B73-ABF0-D3F874C4DF55}"/>
                    </a:ext>
                  </a:extLst>
                </p:cNvPr>
                <p:cNvSpPr/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5559CD94-303F-49FE-B990-5BBD8D3B7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hteck 84">
                  <a:extLst>
                    <a:ext uri="{FF2B5EF4-FFF2-40B4-BE49-F238E27FC236}">
                      <a16:creationId xmlns:a16="http://schemas.microsoft.com/office/drawing/2014/main" id="{BEC2E1DC-4445-4627-A64C-2422D3C49744}"/>
                    </a:ext>
                  </a:extLst>
                </p:cNvPr>
                <p:cNvSpPr/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512FECD2-CE88-44AE-AE86-809610C8A3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hteck 85">
                  <a:extLst>
                    <a:ext uri="{FF2B5EF4-FFF2-40B4-BE49-F238E27FC236}">
                      <a16:creationId xmlns:a16="http://schemas.microsoft.com/office/drawing/2014/main" id="{19283FB3-773C-412C-A59C-632690B45432}"/>
                    </a:ext>
                  </a:extLst>
                </p:cNvPr>
                <p:cNvSpPr/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E3673DB6-FAF8-44D8-AB90-821A0DDC6D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blipFill>
                  <a:blip r:embed="rId25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C85F5834-403A-4C46-A6B0-8604FEDAD6D7}"/>
                    </a:ext>
                  </a:extLst>
                </p:cNvPr>
                <p:cNvSpPr/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EF8F0560-F0FF-4D11-8960-B83BA8CE98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08743353-BE66-4E96-B2C1-B630C9FB07A3}"/>
                    </a:ext>
                  </a:extLst>
                </p:cNvPr>
                <p:cNvSpPr/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36353201-3E75-4392-8EBD-B2C2FBA27D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09D8DE57-C677-4012-B670-E6D855152AB8}"/>
              </a:ext>
            </a:extLst>
          </p:cNvPr>
          <p:cNvGrpSpPr/>
          <p:nvPr/>
        </p:nvGrpSpPr>
        <p:grpSpPr>
          <a:xfrm>
            <a:off x="9916941" y="3514160"/>
            <a:ext cx="1436859" cy="1492998"/>
            <a:chOff x="6512060" y="4608216"/>
            <a:chExt cx="1436859" cy="1492998"/>
          </a:xfrm>
        </p:grpSpPr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DF9E4913-F312-444F-A1F9-DA8003E8F852}"/>
                </a:ext>
              </a:extLst>
            </p:cNvPr>
            <p:cNvGrpSpPr/>
            <p:nvPr/>
          </p:nvGrpSpPr>
          <p:grpSpPr>
            <a:xfrm>
              <a:off x="6512060" y="4608216"/>
              <a:ext cx="1079662" cy="1492998"/>
              <a:chOff x="6512060" y="4608216"/>
              <a:chExt cx="1079662" cy="1492998"/>
            </a:xfrm>
          </p:grpSpPr>
          <p:grpSp>
            <p:nvGrpSpPr>
              <p:cNvPr id="118" name="Gruppieren 117">
                <a:extLst>
                  <a:ext uri="{FF2B5EF4-FFF2-40B4-BE49-F238E27FC236}">
                    <a16:creationId xmlns:a16="http://schemas.microsoft.com/office/drawing/2014/main" id="{4D396E57-C31E-4E45-9748-E76BC2F03C2F}"/>
                  </a:ext>
                </a:extLst>
              </p:cNvPr>
              <p:cNvGrpSpPr/>
              <p:nvPr/>
            </p:nvGrpSpPr>
            <p:grpSpPr>
              <a:xfrm>
                <a:off x="6512060" y="4979691"/>
                <a:ext cx="1079662" cy="1121523"/>
                <a:chOff x="3456593" y="5036929"/>
                <a:chExt cx="1079662" cy="112152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2" name="Rechteck 121">
                      <a:extLst>
                        <a:ext uri="{FF2B5EF4-FFF2-40B4-BE49-F238E27FC236}">
                          <a16:creationId xmlns:a16="http://schemas.microsoft.com/office/drawing/2014/main" id="{553A4AC8-2DD0-4496-BEEA-EEA2EF8F94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6593" y="5036939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0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Rechteck 47">
                      <a:extLst>
                        <a:ext uri="{FF2B5EF4-FFF2-40B4-BE49-F238E27FC236}">
                          <a16:creationId xmlns:a16="http://schemas.microsoft.com/office/drawing/2014/main" id="{607FF5CF-E1A6-4830-941C-964E0601AC3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56593" y="5036939"/>
                      <a:ext cx="357634" cy="374650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3" name="Rechteck 122">
                      <a:extLst>
                        <a:ext uri="{FF2B5EF4-FFF2-40B4-BE49-F238E27FC236}">
                          <a16:creationId xmlns:a16="http://schemas.microsoft.com/office/drawing/2014/main" id="{FCEBBE2C-E66F-41EC-8463-BBE8366DD4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6597" y="5408832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0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9" name="Rechteck 48">
                      <a:extLst>
                        <a:ext uri="{FF2B5EF4-FFF2-40B4-BE49-F238E27FC236}">
                          <a16:creationId xmlns:a16="http://schemas.microsoft.com/office/drawing/2014/main" id="{8F8C0291-7CD9-42F2-AA22-51B5F4C7051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56597" y="5408832"/>
                      <a:ext cx="357634" cy="374650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Rechteck 123">
                      <a:extLst>
                        <a:ext uri="{FF2B5EF4-FFF2-40B4-BE49-F238E27FC236}">
                          <a16:creationId xmlns:a16="http://schemas.microsoft.com/office/drawing/2014/main" id="{AFAA6D25-0B6F-48B6-AC9B-EF5C1476D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6597" y="5783802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e-DE" sz="10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Rechteck 49">
                      <a:extLst>
                        <a:ext uri="{FF2B5EF4-FFF2-40B4-BE49-F238E27FC236}">
                          <a16:creationId xmlns:a16="http://schemas.microsoft.com/office/drawing/2014/main" id="{CAC9C992-CF60-412B-B904-2C479116347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56597" y="5783802"/>
                      <a:ext cx="357634" cy="374650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5" name="Rechteck 124">
                      <a:extLst>
                        <a:ext uri="{FF2B5EF4-FFF2-40B4-BE49-F238E27FC236}">
                          <a16:creationId xmlns:a16="http://schemas.microsoft.com/office/drawing/2014/main" id="{65B90543-E2E6-47A7-88D5-BFEC440261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1416" y="5036935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1" name="Rechteck 50">
                      <a:extLst>
                        <a:ext uri="{FF2B5EF4-FFF2-40B4-BE49-F238E27FC236}">
                          <a16:creationId xmlns:a16="http://schemas.microsoft.com/office/drawing/2014/main" id="{D5FD0D83-8313-4FCA-A649-A210D15D194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21416" y="5036935"/>
                      <a:ext cx="357634" cy="374650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6" name="Rechteck 125">
                      <a:extLst>
                        <a:ext uri="{FF2B5EF4-FFF2-40B4-BE49-F238E27FC236}">
                          <a16:creationId xmlns:a16="http://schemas.microsoft.com/office/drawing/2014/main" id="{E29F03A1-15FB-40D3-9FDF-B75E18C085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1420" y="5408828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2" name="Rechteck 51">
                      <a:extLst>
                        <a:ext uri="{FF2B5EF4-FFF2-40B4-BE49-F238E27FC236}">
                          <a16:creationId xmlns:a16="http://schemas.microsoft.com/office/drawing/2014/main" id="{53D0E6A8-766A-4AE2-9BAA-1ED09A267FB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21420" y="5408828"/>
                      <a:ext cx="357634" cy="374650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7" name="Rechteck 126">
                      <a:extLst>
                        <a:ext uri="{FF2B5EF4-FFF2-40B4-BE49-F238E27FC236}">
                          <a16:creationId xmlns:a16="http://schemas.microsoft.com/office/drawing/2014/main" id="{1027ECAD-C963-44BE-BA00-29C5E62A4D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1420" y="5783798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42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Rechteck 52">
                      <a:extLst>
                        <a:ext uri="{FF2B5EF4-FFF2-40B4-BE49-F238E27FC236}">
                          <a16:creationId xmlns:a16="http://schemas.microsoft.com/office/drawing/2014/main" id="{69697738-FEED-420F-809C-1677D863237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21420" y="5783798"/>
                      <a:ext cx="357634" cy="374650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Rechteck 127">
                      <a:extLst>
                        <a:ext uri="{FF2B5EF4-FFF2-40B4-BE49-F238E27FC236}">
                          <a16:creationId xmlns:a16="http://schemas.microsoft.com/office/drawing/2014/main" id="{BFD24C41-85B0-4A41-9F62-FE37EF349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8617" y="5036929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000" b="0" i="0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Rechteck 53">
                      <a:extLst>
                        <a:ext uri="{FF2B5EF4-FFF2-40B4-BE49-F238E27FC236}">
                          <a16:creationId xmlns:a16="http://schemas.microsoft.com/office/drawing/2014/main" id="{7A8E1C79-674A-4B81-BA64-F5343CA472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78617" y="5036929"/>
                      <a:ext cx="357634" cy="374650"/>
                    </a:xfrm>
                    <a:prstGeom prst="rect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hteck 128">
                      <a:extLst>
                        <a:ext uri="{FF2B5EF4-FFF2-40B4-BE49-F238E27FC236}">
                          <a16:creationId xmlns:a16="http://schemas.microsoft.com/office/drawing/2014/main" id="{D2946E7C-4BC5-4E0D-9B18-345F618326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8621" y="5408822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000" b="0" i="0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Rechteck 54">
                      <a:extLst>
                        <a:ext uri="{FF2B5EF4-FFF2-40B4-BE49-F238E27FC236}">
                          <a16:creationId xmlns:a16="http://schemas.microsoft.com/office/drawing/2014/main" id="{9B7ACA2B-5D73-4102-BA2D-803466C9C7E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78621" y="5408822"/>
                      <a:ext cx="357634" cy="374650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Rechteck 129">
                      <a:extLst>
                        <a:ext uri="{FF2B5EF4-FFF2-40B4-BE49-F238E27FC236}">
                          <a16:creationId xmlns:a16="http://schemas.microsoft.com/office/drawing/2014/main" id="{BE5EADC5-9F2F-4FB8-90C0-EED5338893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8621" y="5783792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e-DE" sz="1000" b="0" i="0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6" name="Rechteck 55">
                      <a:extLst>
                        <a:ext uri="{FF2B5EF4-FFF2-40B4-BE49-F238E27FC236}">
                          <a16:creationId xmlns:a16="http://schemas.microsoft.com/office/drawing/2014/main" id="{A2C8DB5E-49C2-44F7-BF0A-751C265DFEC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78621" y="5783792"/>
                      <a:ext cx="357634" cy="374650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Rechteck 118">
                    <a:extLst>
                      <a:ext uri="{FF2B5EF4-FFF2-40B4-BE49-F238E27FC236}">
                        <a16:creationId xmlns:a16="http://schemas.microsoft.com/office/drawing/2014/main" id="{8C98DAEA-0AC3-4A1E-9855-007CC01D6ECC}"/>
                      </a:ext>
                    </a:extLst>
                  </p:cNvPr>
                  <p:cNvSpPr/>
                  <p:nvPr/>
                </p:nvSpPr>
                <p:spPr>
                  <a:xfrm>
                    <a:off x="6512060" y="4608226"/>
                    <a:ext cx="357634" cy="37465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oMath>
                      </m:oMathPara>
                    </a14:m>
                    <a:endParaRPr lang="de-DE" sz="1000" baseline="-250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hteck 56">
                    <a:extLst>
                      <a:ext uri="{FF2B5EF4-FFF2-40B4-BE49-F238E27FC236}">
                        <a16:creationId xmlns:a16="http://schemas.microsoft.com/office/drawing/2014/main" id="{3FB944FB-57A3-40AF-ADE3-3505AAAAEF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2060" y="4608226"/>
                    <a:ext cx="357634" cy="374650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Rechteck 119">
                    <a:extLst>
                      <a:ext uri="{FF2B5EF4-FFF2-40B4-BE49-F238E27FC236}">
                        <a16:creationId xmlns:a16="http://schemas.microsoft.com/office/drawing/2014/main" id="{2DAF4467-8A04-4666-970B-03BEA3400E5C}"/>
                      </a:ext>
                    </a:extLst>
                  </p:cNvPr>
                  <p:cNvSpPr/>
                  <p:nvPr/>
                </p:nvSpPr>
                <p:spPr>
                  <a:xfrm>
                    <a:off x="6876883" y="4608222"/>
                    <a:ext cx="357634" cy="37465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0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1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de-DE" sz="1000" baseline="-250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Rechteck 57">
                    <a:extLst>
                      <a:ext uri="{FF2B5EF4-FFF2-40B4-BE49-F238E27FC236}">
                        <a16:creationId xmlns:a16="http://schemas.microsoft.com/office/drawing/2014/main" id="{91F65E05-46A9-4D69-9A4B-0EE1B4925DD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6883" y="4608222"/>
                    <a:ext cx="357634" cy="374650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Rechteck 120">
                    <a:extLst>
                      <a:ext uri="{FF2B5EF4-FFF2-40B4-BE49-F238E27FC236}">
                        <a16:creationId xmlns:a16="http://schemas.microsoft.com/office/drawing/2014/main" id="{60895B6C-9267-40CA-A349-94848C30C015}"/>
                      </a:ext>
                    </a:extLst>
                  </p:cNvPr>
                  <p:cNvSpPr/>
                  <p:nvPr/>
                </p:nvSpPr>
                <p:spPr>
                  <a:xfrm>
                    <a:off x="7234084" y="4608216"/>
                    <a:ext cx="357634" cy="37465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oMath>
                      </m:oMathPara>
                    </a14:m>
                    <a:endParaRPr lang="de-DE" sz="1000" baseline="-250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Rechteck 58">
                    <a:extLst>
                      <a:ext uri="{FF2B5EF4-FFF2-40B4-BE49-F238E27FC236}">
                        <a16:creationId xmlns:a16="http://schemas.microsoft.com/office/drawing/2014/main" id="{D3B5559A-1634-4117-B9D5-2DB78ABDAE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4084" y="4608216"/>
                    <a:ext cx="357634" cy="374650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hteck 110">
                  <a:extLst>
                    <a:ext uri="{FF2B5EF4-FFF2-40B4-BE49-F238E27FC236}">
                      <a16:creationId xmlns:a16="http://schemas.microsoft.com/office/drawing/2014/main" id="{87E43AE2-1607-4015-A7BA-07B2ACB64C36}"/>
                    </a:ext>
                  </a:extLst>
                </p:cNvPr>
                <p:cNvSpPr/>
                <p:nvPr/>
              </p:nvSpPr>
              <p:spPr>
                <a:xfrm>
                  <a:off x="7591281" y="4979691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000" b="0" i="0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24</m:t>
                        </m:r>
                      </m:oMath>
                    </m:oMathPara>
                  </a14:m>
                  <a:endParaRPr lang="de-DE" sz="1000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hteck 59">
                  <a:extLst>
                    <a:ext uri="{FF2B5EF4-FFF2-40B4-BE49-F238E27FC236}">
                      <a16:creationId xmlns:a16="http://schemas.microsoft.com/office/drawing/2014/main" id="{538A4622-3D07-41C1-B3CA-F163BCED99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281" y="4979691"/>
                  <a:ext cx="357634" cy="374650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hteck 111">
                  <a:extLst>
                    <a:ext uri="{FF2B5EF4-FFF2-40B4-BE49-F238E27FC236}">
                      <a16:creationId xmlns:a16="http://schemas.microsoft.com/office/drawing/2014/main" id="{3B8F4C8F-90C0-4D8D-AB17-7379CCA98908}"/>
                    </a:ext>
                  </a:extLst>
                </p:cNvPr>
                <p:cNvSpPr/>
                <p:nvPr/>
              </p:nvSpPr>
              <p:spPr>
                <a:xfrm>
                  <a:off x="7591285" y="5351584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0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34</m:t>
                        </m:r>
                      </m:oMath>
                    </m:oMathPara>
                  </a14:m>
                  <a:endParaRPr lang="de-DE" sz="1000" baseline="-25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echteck 60">
                  <a:extLst>
                    <a:ext uri="{FF2B5EF4-FFF2-40B4-BE49-F238E27FC236}">
                      <a16:creationId xmlns:a16="http://schemas.microsoft.com/office/drawing/2014/main" id="{8913697A-BB05-46FB-9D79-AD423AD043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285" y="5351584"/>
                  <a:ext cx="357634" cy="374650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echteck 115">
                  <a:extLst>
                    <a:ext uri="{FF2B5EF4-FFF2-40B4-BE49-F238E27FC236}">
                      <a16:creationId xmlns:a16="http://schemas.microsoft.com/office/drawing/2014/main" id="{9E0C82B3-ED7F-44BE-A23D-DD9E81F35307}"/>
                    </a:ext>
                  </a:extLst>
                </p:cNvPr>
                <p:cNvSpPr/>
                <p:nvPr/>
              </p:nvSpPr>
              <p:spPr>
                <a:xfrm>
                  <a:off x="7591285" y="5726554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0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44</m:t>
                        </m:r>
                      </m:oMath>
                    </m:oMathPara>
                  </a14:m>
                  <a:endParaRPr lang="de-DE" sz="1000" baseline="-25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hteck 61">
                  <a:extLst>
                    <a:ext uri="{FF2B5EF4-FFF2-40B4-BE49-F238E27FC236}">
                      <a16:creationId xmlns:a16="http://schemas.microsoft.com/office/drawing/2014/main" id="{8A8C7543-82AB-4D4D-B17C-DB28F571B2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285" y="5726554"/>
                  <a:ext cx="357634" cy="374650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E75067CD-1C60-4B3B-AEF6-EA1850101673}"/>
                    </a:ext>
                  </a:extLst>
                </p:cNvPr>
                <p:cNvSpPr/>
                <p:nvPr/>
              </p:nvSpPr>
              <p:spPr>
                <a:xfrm>
                  <a:off x="7591281" y="4608216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0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000" b="0" i="0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de-DE" sz="1000" baseline="-25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592AAB58-68E1-4FB5-AECD-ADA2FAFF46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281" y="4608216"/>
                  <a:ext cx="357634" cy="374650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1058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C69690-D338-4760-9034-330C8727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 fontScale="90000"/>
          </a:bodyPr>
          <a:lstStyle/>
          <a:p>
            <a:r>
              <a:rPr lang="de-DE" sz="4000" dirty="0"/>
              <a:t>Funktionsweise faltender neuronaler Netze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6E7F93F-A6CC-40F3-88C0-1EE171AE8D6B}"/>
              </a:ext>
            </a:extLst>
          </p:cNvPr>
          <p:cNvGrpSpPr/>
          <p:nvPr/>
        </p:nvGrpSpPr>
        <p:grpSpPr>
          <a:xfrm>
            <a:off x="1028477" y="1411551"/>
            <a:ext cx="10698232" cy="5159074"/>
            <a:chOff x="1028477" y="1411551"/>
            <a:chExt cx="10698232" cy="5159074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2B0C590-D711-4950-B63E-9294D14B3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2453" flipV="1">
              <a:off x="6139772" y="2155220"/>
              <a:ext cx="3061756" cy="1360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177D94F6-9443-4875-8B65-F23083D62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477" y="1411551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B54B4E5C-4D10-408B-9821-39DF70940F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8599" y="3953933"/>
              <a:ext cx="2402882" cy="1201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312EAE70-9008-4AF7-9145-7479D004F0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810" y="152161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EAEA0F6A-D6E3-4741-B62B-F7E2E78A6A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73983">
              <a:off x="1428208" y="2819794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D4656831-2B47-45AF-95C9-54FC3E996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759" y="479622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5E1993B6-39C2-432A-AC46-4313CF512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8453" y="5146510"/>
              <a:ext cx="3022948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BA6308B-B120-423A-8AA1-7C0FE3660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8538" y="3034529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ADD98E19-FE6C-4D50-977D-0FAD7347A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04291">
              <a:off x="6815442" y="4684699"/>
              <a:ext cx="2898757" cy="1300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E8612CD9-D75C-4A10-A483-991FFE2588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4953" y="3091118"/>
              <a:ext cx="3061756" cy="1530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E8790F80-C4FB-42D6-BF94-F02FE8048B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9194933" y="4458644"/>
              <a:ext cx="2402882" cy="989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31771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76BAB25-DE82-4C3D-B2EF-1545348FD1F9}"/>
              </a:ext>
            </a:extLst>
          </p:cNvPr>
          <p:cNvGrpSpPr/>
          <p:nvPr/>
        </p:nvGrpSpPr>
        <p:grpSpPr>
          <a:xfrm>
            <a:off x="3111947" y="1657305"/>
            <a:ext cx="5968106" cy="3490711"/>
            <a:chOff x="3575279" y="1676721"/>
            <a:chExt cx="5968106" cy="3490711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8690EE75-B21A-4591-BBA9-BA9395696118}"/>
                </a:ext>
              </a:extLst>
            </p:cNvPr>
            <p:cNvGrpSpPr/>
            <p:nvPr/>
          </p:nvGrpSpPr>
          <p:grpSpPr>
            <a:xfrm>
              <a:off x="3575279" y="2550299"/>
              <a:ext cx="5968106" cy="2617133"/>
              <a:chOff x="2911045" y="2533046"/>
              <a:chExt cx="5968106" cy="2617133"/>
            </a:xfrm>
          </p:grpSpPr>
          <p:sp>
            <p:nvSpPr>
              <p:cNvPr id="5" name="Flussdiagramm: Verbinder 4">
                <a:extLst>
                  <a:ext uri="{FF2B5EF4-FFF2-40B4-BE49-F238E27FC236}">
                    <a16:creationId xmlns:a16="http://schemas.microsoft.com/office/drawing/2014/main" id="{21D0FAE3-4CA2-4FD6-B403-FC170DE250BA}"/>
                  </a:ext>
                </a:extLst>
              </p:cNvPr>
              <p:cNvSpPr/>
              <p:nvPr/>
            </p:nvSpPr>
            <p:spPr>
              <a:xfrm>
                <a:off x="4845049" y="2538071"/>
                <a:ext cx="2501901" cy="2439402"/>
              </a:xfrm>
              <a:prstGeom prst="flowChartConnec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z =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 +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 + … + </a:t>
                </a:r>
                <a:r>
                  <a:rPr lang="de-DE" dirty="0" err="1">
                    <a:solidFill>
                      <a:schemeClr val="tx2"/>
                    </a:solidFill>
                  </a:rPr>
                  <a:t>X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*</a:t>
                </a:r>
                <a:r>
                  <a:rPr lang="de-DE" dirty="0" err="1">
                    <a:solidFill>
                      <a:schemeClr val="tx2"/>
                    </a:solidFill>
                  </a:rPr>
                  <a:t>w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 </a:t>
                </a:r>
                <a:br>
                  <a:rPr lang="de-DE" dirty="0">
                    <a:solidFill>
                      <a:schemeClr val="tx2"/>
                    </a:solidFill>
                  </a:rPr>
                </a:br>
                <a:endParaRPr lang="de-DE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Y = f(z)</a:t>
                </a:r>
              </a:p>
            </p:txBody>
          </p:sp>
          <p:cxnSp>
            <p:nvCxnSpPr>
              <p:cNvPr id="7" name="Gerade Verbindung mit Pfeil 6">
                <a:extLst>
                  <a:ext uri="{FF2B5EF4-FFF2-40B4-BE49-F238E27FC236}">
                    <a16:creationId xmlns:a16="http://schemas.microsoft.com/office/drawing/2014/main" id="{8FE372A0-F9D1-4609-8B4A-0BFACAEC53B1}"/>
                  </a:ext>
                </a:extLst>
              </p:cNvPr>
              <p:cNvCxnSpPr>
                <a:cxnSpLocks/>
                <a:endCxn id="5" idx="1"/>
              </p:cNvCxnSpPr>
              <p:nvPr/>
            </p:nvCxnSpPr>
            <p:spPr>
              <a:xfrm>
                <a:off x="3544971" y="2895313"/>
                <a:ext cx="16664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mit Pfeil 7">
                <a:extLst>
                  <a:ext uri="{FF2B5EF4-FFF2-40B4-BE49-F238E27FC236}">
                    <a16:creationId xmlns:a16="http://schemas.microsoft.com/office/drawing/2014/main" id="{FD98BF1A-D7D5-4DA1-9263-E645B4A443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971" y="3629436"/>
                <a:ext cx="13000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2D7BD307-C162-453D-92CE-7575F87284AF}"/>
                  </a:ext>
                </a:extLst>
              </p:cNvPr>
              <p:cNvSpPr txBox="1"/>
              <p:nvPr/>
            </p:nvSpPr>
            <p:spPr>
              <a:xfrm>
                <a:off x="2940859" y="2710647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B1CECA73-A38A-4FD9-A0A7-1C778000E9FF}"/>
                  </a:ext>
                </a:extLst>
              </p:cNvPr>
              <p:cNvSpPr txBox="1"/>
              <p:nvPr/>
            </p:nvSpPr>
            <p:spPr>
              <a:xfrm>
                <a:off x="2940859" y="3444770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2</a:t>
                </a:r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C95E644-9711-492B-9009-00E6293BD127}"/>
                  </a:ext>
                </a:extLst>
              </p:cNvPr>
              <p:cNvSpPr txBox="1"/>
              <p:nvPr/>
            </p:nvSpPr>
            <p:spPr>
              <a:xfrm>
                <a:off x="4017479" y="2533046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FBB1CBC7-52EE-4460-AA8F-C29EF65B8BB4}"/>
                  </a:ext>
                </a:extLst>
              </p:cNvPr>
              <p:cNvSpPr txBox="1"/>
              <p:nvPr/>
            </p:nvSpPr>
            <p:spPr>
              <a:xfrm>
                <a:off x="4017479" y="3267168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2</a:t>
                </a:r>
              </a:p>
            </p:txBody>
          </p:sp>
          <p:cxnSp>
            <p:nvCxnSpPr>
              <p:cNvPr id="44" name="Gerade Verbindung mit Pfeil 43">
                <a:extLst>
                  <a:ext uri="{FF2B5EF4-FFF2-40B4-BE49-F238E27FC236}">
                    <a16:creationId xmlns:a16="http://schemas.microsoft.com/office/drawing/2014/main" id="{B965E46D-6E53-4D92-8C90-1EF0945EAE28}"/>
                  </a:ext>
                </a:extLst>
              </p:cNvPr>
              <p:cNvCxnSpPr>
                <a:cxnSpLocks/>
                <a:stCxn id="5" idx="6"/>
              </p:cNvCxnSpPr>
              <p:nvPr/>
            </p:nvCxnSpPr>
            <p:spPr>
              <a:xfrm>
                <a:off x="7346950" y="3757772"/>
                <a:ext cx="1235242" cy="70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81412FFA-A8C7-4E70-82FE-C83901F3B38D}"/>
                  </a:ext>
                </a:extLst>
              </p:cNvPr>
              <p:cNvSpPr txBox="1"/>
              <p:nvPr/>
            </p:nvSpPr>
            <p:spPr>
              <a:xfrm>
                <a:off x="8540597" y="3585066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Y</a:t>
                </a:r>
              </a:p>
            </p:txBody>
          </p:sp>
          <p:pic>
            <p:nvPicPr>
              <p:cNvPr id="49" name="Grafik 48">
                <a:extLst>
                  <a:ext uri="{FF2B5EF4-FFF2-40B4-BE49-F238E27FC236}">
                    <a16:creationId xmlns:a16="http://schemas.microsoft.com/office/drawing/2014/main" id="{6080C22F-A038-4FF3-AEED-2B86DACE48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60920" y="4078014"/>
                <a:ext cx="1530844" cy="1072165"/>
              </a:xfrm>
              <a:prstGeom prst="rect">
                <a:avLst/>
              </a:prstGeom>
            </p:spPr>
          </p:pic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F04B11D5-5D42-4DD4-9ED4-8F2323AED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4292" y="4670948"/>
                <a:ext cx="163877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6714F1CC-7783-4980-99E0-A9840F0F5937}"/>
                  </a:ext>
                </a:extLst>
              </p:cNvPr>
              <p:cNvSpPr txBox="1"/>
              <p:nvPr/>
            </p:nvSpPr>
            <p:spPr>
              <a:xfrm>
                <a:off x="2911045" y="4486282"/>
                <a:ext cx="531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X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5869C93B-0919-4DE6-8457-CB0F8A8D2971}"/>
                  </a:ext>
                </a:extLst>
              </p:cNvPr>
              <p:cNvSpPr txBox="1"/>
              <p:nvPr/>
            </p:nvSpPr>
            <p:spPr>
              <a:xfrm>
                <a:off x="4192439" y="4276375"/>
                <a:ext cx="706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w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9EAA02E1-225F-4DE8-AF68-6EA214EEE569}"/>
                  </a:ext>
                </a:extLst>
              </p:cNvPr>
              <p:cNvSpPr txBox="1"/>
              <p:nvPr/>
            </p:nvSpPr>
            <p:spPr>
              <a:xfrm>
                <a:off x="4029807" y="3769732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…</a:t>
                </a:r>
                <a:endParaRPr lang="de-DE" baseline="-25000" dirty="0"/>
              </a:p>
            </p:txBody>
          </p:sp>
        </p:grpSp>
        <p:sp>
          <p:nvSpPr>
            <p:cNvPr id="12" name="Geschweifte Klammer rechts 11">
              <a:extLst>
                <a:ext uri="{FF2B5EF4-FFF2-40B4-BE49-F238E27FC236}">
                  <a16:creationId xmlns:a16="http://schemas.microsoft.com/office/drawing/2014/main" id="{3A20C4AF-4D8E-4631-AFB2-39844FD400E8}"/>
                </a:ext>
              </a:extLst>
            </p:cNvPr>
            <p:cNvSpPr/>
            <p:nvPr/>
          </p:nvSpPr>
          <p:spPr>
            <a:xfrm rot="16200000">
              <a:off x="6564290" y="1192178"/>
              <a:ext cx="391886" cy="213360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CD3C555-8C3A-4B50-B586-35DCE3C6B0FF}"/>
                </a:ext>
              </a:extLst>
            </p:cNvPr>
            <p:cNvSpPr txBox="1"/>
            <p:nvPr/>
          </p:nvSpPr>
          <p:spPr>
            <a:xfrm>
              <a:off x="6456303" y="1676721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p(x)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991863D-F3EF-45EC-9444-96EF660966C3}"/>
              </a:ext>
            </a:extLst>
          </p:cNvPr>
          <p:cNvGrpSpPr/>
          <p:nvPr/>
        </p:nvGrpSpPr>
        <p:grpSpPr>
          <a:xfrm>
            <a:off x="7410380" y="1730139"/>
            <a:ext cx="4573702" cy="3000983"/>
            <a:chOff x="7830114" y="1722439"/>
            <a:chExt cx="4573702" cy="3000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848E8B48-273E-42D3-92B3-5EA05902D4FA}"/>
                    </a:ext>
                  </a:extLst>
                </p:cNvPr>
                <p:cNvSpPr txBox="1"/>
                <p:nvPr/>
              </p:nvSpPr>
              <p:spPr>
                <a:xfrm>
                  <a:off x="7947596" y="3967189"/>
                  <a:ext cx="4456220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848E8B48-273E-42D3-92B3-5EA05902D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596" y="3967189"/>
                  <a:ext cx="4456220" cy="75623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03DAD259-9D49-4517-8835-C40114295DAB}"/>
                </a:ext>
              </a:extLst>
            </p:cNvPr>
            <p:cNvSpPr txBox="1"/>
            <p:nvPr/>
          </p:nvSpPr>
          <p:spPr>
            <a:xfrm>
              <a:off x="7830114" y="1722439"/>
              <a:ext cx="4166525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/>
                <a:t>Die Fehlerfunktion</a:t>
              </a:r>
            </a:p>
            <a:p>
              <a:endParaRPr lang="de-DE" dirty="0"/>
            </a:p>
            <a:p>
              <a:pPr marL="285750" indent="-285750">
                <a:buFontTx/>
                <a:buChar char="-"/>
              </a:pPr>
              <a:r>
                <a:rPr lang="de-DE" dirty="0"/>
                <a:t>Parameter von Model als Eingabe</a:t>
              </a:r>
            </a:p>
            <a:p>
              <a:pPr marL="285750" indent="-285750">
                <a:buFontTx/>
                <a:buChar char="-"/>
              </a:pPr>
              <a:r>
                <a:rPr lang="de-DE" dirty="0"/>
                <a:t>Gibt Abweichung des Models von</a:t>
              </a:r>
              <a:br>
                <a:rPr lang="de-DE" dirty="0"/>
              </a:br>
              <a:r>
                <a:rPr lang="de-DE" dirty="0"/>
                <a:t>Wahrheitswerten zurück</a:t>
              </a:r>
            </a:p>
            <a:p>
              <a:pPr marL="285750" indent="-285750">
                <a:buFontTx/>
                <a:buChar char="-"/>
              </a:pPr>
              <a:endParaRPr lang="de-DE" dirty="0"/>
            </a:p>
            <a:p>
              <a:r>
                <a:rPr lang="de-DE" dirty="0"/>
                <a:t>Mean </a:t>
              </a:r>
              <a:r>
                <a:rPr lang="de-DE" dirty="0" err="1"/>
                <a:t>Squared</a:t>
              </a:r>
              <a:r>
                <a:rPr lang="de-DE" dirty="0"/>
                <a:t> Error Funktion:</a:t>
              </a:r>
            </a:p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09742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76 0.00788 L 0.01172 0.00556 L -0.18945 0.00093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60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8CDE2B7-7723-469D-BFE1-AD56ECA291F1}"/>
                  </a:ext>
                </a:extLst>
              </p:cNvPr>
              <p:cNvSpPr txBox="1"/>
              <p:nvPr/>
            </p:nvSpPr>
            <p:spPr>
              <a:xfrm>
                <a:off x="7191920" y="1671299"/>
                <a:ext cx="436965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𝑤𝑛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8CDE2B7-7723-469D-BFE1-AD56ECA29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920" y="1671299"/>
                <a:ext cx="4369658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feld 31">
            <a:extLst>
              <a:ext uri="{FF2B5EF4-FFF2-40B4-BE49-F238E27FC236}">
                <a16:creationId xmlns:a16="http://schemas.microsoft.com/office/drawing/2014/main" id="{0E3D9C58-524F-44BC-8AF2-42039FE07104}"/>
              </a:ext>
            </a:extLst>
          </p:cNvPr>
          <p:cNvSpPr txBox="1"/>
          <p:nvPr/>
        </p:nvSpPr>
        <p:spPr>
          <a:xfrm>
            <a:off x="7137666" y="2484119"/>
            <a:ext cx="40895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Hilfsmittel, um Fehlerfunktion zu </a:t>
            </a:r>
            <a:br>
              <a:rPr lang="de-DE" dirty="0"/>
            </a:br>
            <a:r>
              <a:rPr lang="de-DE" dirty="0"/>
              <a:t>optimieren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6C17E33-A3C5-43CD-9C6E-2B2FAF0E16E1}"/>
              </a:ext>
            </a:extLst>
          </p:cNvPr>
          <p:cNvGrpSpPr/>
          <p:nvPr/>
        </p:nvGrpSpPr>
        <p:grpSpPr>
          <a:xfrm>
            <a:off x="801883" y="1657305"/>
            <a:ext cx="5968106" cy="3490711"/>
            <a:chOff x="3575279" y="1676721"/>
            <a:chExt cx="5968106" cy="3490711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922D834F-A957-4C1F-9469-66B79ED90FF8}"/>
                </a:ext>
              </a:extLst>
            </p:cNvPr>
            <p:cNvGrpSpPr/>
            <p:nvPr/>
          </p:nvGrpSpPr>
          <p:grpSpPr>
            <a:xfrm>
              <a:off x="3575279" y="2550299"/>
              <a:ext cx="5968106" cy="2617133"/>
              <a:chOff x="2911045" y="2533046"/>
              <a:chExt cx="5968106" cy="2617133"/>
            </a:xfrm>
          </p:grpSpPr>
          <p:sp>
            <p:nvSpPr>
              <p:cNvPr id="34" name="Flussdiagramm: Verbinder 33">
                <a:extLst>
                  <a:ext uri="{FF2B5EF4-FFF2-40B4-BE49-F238E27FC236}">
                    <a16:creationId xmlns:a16="http://schemas.microsoft.com/office/drawing/2014/main" id="{1D08CBDC-2F7A-40CF-88D4-453CC1652E2A}"/>
                  </a:ext>
                </a:extLst>
              </p:cNvPr>
              <p:cNvSpPr/>
              <p:nvPr/>
            </p:nvSpPr>
            <p:spPr>
              <a:xfrm>
                <a:off x="4845049" y="2538071"/>
                <a:ext cx="2501901" cy="2439402"/>
              </a:xfrm>
              <a:prstGeom prst="flowChartConnec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z =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 +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 + … + </a:t>
                </a:r>
                <a:r>
                  <a:rPr lang="de-DE" dirty="0" err="1">
                    <a:solidFill>
                      <a:schemeClr val="tx2"/>
                    </a:solidFill>
                  </a:rPr>
                  <a:t>X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*</a:t>
                </a:r>
                <a:r>
                  <a:rPr lang="de-DE" dirty="0" err="1">
                    <a:solidFill>
                      <a:schemeClr val="tx2"/>
                    </a:solidFill>
                  </a:rPr>
                  <a:t>w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 </a:t>
                </a:r>
                <a:br>
                  <a:rPr lang="de-DE" dirty="0">
                    <a:solidFill>
                      <a:schemeClr val="tx2"/>
                    </a:solidFill>
                  </a:rPr>
                </a:br>
                <a:endParaRPr lang="de-DE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Y = f(z)</a:t>
                </a:r>
              </a:p>
            </p:txBody>
          </p:sp>
          <p:cxnSp>
            <p:nvCxnSpPr>
              <p:cNvPr id="35" name="Gerade Verbindung mit Pfeil 34">
                <a:extLst>
                  <a:ext uri="{FF2B5EF4-FFF2-40B4-BE49-F238E27FC236}">
                    <a16:creationId xmlns:a16="http://schemas.microsoft.com/office/drawing/2014/main" id="{FB9385C3-109F-445F-9E6D-1D566206D618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3544971" y="2895313"/>
                <a:ext cx="16664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mit Pfeil 35">
                <a:extLst>
                  <a:ext uri="{FF2B5EF4-FFF2-40B4-BE49-F238E27FC236}">
                    <a16:creationId xmlns:a16="http://schemas.microsoft.com/office/drawing/2014/main" id="{66267ED6-3028-454C-ADF5-CFE9C9930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971" y="3629436"/>
                <a:ext cx="13000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8B672BE0-3AFC-4161-9E24-AE69DCE5039B}"/>
                  </a:ext>
                </a:extLst>
              </p:cNvPr>
              <p:cNvSpPr txBox="1"/>
              <p:nvPr/>
            </p:nvSpPr>
            <p:spPr>
              <a:xfrm>
                <a:off x="2940859" y="2710647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BD9AD85C-F772-47FF-8AD5-9E01BB092903}"/>
                  </a:ext>
                </a:extLst>
              </p:cNvPr>
              <p:cNvSpPr txBox="1"/>
              <p:nvPr/>
            </p:nvSpPr>
            <p:spPr>
              <a:xfrm>
                <a:off x="2940859" y="3444770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2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80D13F3-BB6D-4495-87C6-E231A3CF92F5}"/>
                  </a:ext>
                </a:extLst>
              </p:cNvPr>
              <p:cNvSpPr txBox="1"/>
              <p:nvPr/>
            </p:nvSpPr>
            <p:spPr>
              <a:xfrm>
                <a:off x="4017479" y="2533046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AA6C948-5F4C-4C36-BF2D-D745EF911E64}"/>
                  </a:ext>
                </a:extLst>
              </p:cNvPr>
              <p:cNvSpPr txBox="1"/>
              <p:nvPr/>
            </p:nvSpPr>
            <p:spPr>
              <a:xfrm>
                <a:off x="4017479" y="3267168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2</a:t>
                </a:r>
              </a:p>
            </p:txBody>
          </p:sp>
          <p:cxnSp>
            <p:nvCxnSpPr>
              <p:cNvPr id="41" name="Gerade Verbindung mit Pfeil 40">
                <a:extLst>
                  <a:ext uri="{FF2B5EF4-FFF2-40B4-BE49-F238E27FC236}">
                    <a16:creationId xmlns:a16="http://schemas.microsoft.com/office/drawing/2014/main" id="{C2712335-C02C-4F56-BBD2-2406453C6A21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7346950" y="3757772"/>
                <a:ext cx="1235242" cy="70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29B9E2BB-20DD-4082-B64C-65D65F351DC9}"/>
                  </a:ext>
                </a:extLst>
              </p:cNvPr>
              <p:cNvSpPr txBox="1"/>
              <p:nvPr/>
            </p:nvSpPr>
            <p:spPr>
              <a:xfrm>
                <a:off x="8540597" y="3585066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Y</a:t>
                </a:r>
              </a:p>
            </p:txBody>
          </p:sp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DB3E5032-E3D8-4AFE-9C4A-E439E03CF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0920" y="4078014"/>
                <a:ext cx="1530844" cy="1072165"/>
              </a:xfrm>
              <a:prstGeom prst="rect">
                <a:avLst/>
              </a:prstGeom>
            </p:spPr>
          </p:pic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C0A136CD-F0B5-4ECD-8086-50760E0DE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4292" y="4670948"/>
                <a:ext cx="163877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BDE6FF44-2818-4018-8AAA-267859E09982}"/>
                  </a:ext>
                </a:extLst>
              </p:cNvPr>
              <p:cNvSpPr txBox="1"/>
              <p:nvPr/>
            </p:nvSpPr>
            <p:spPr>
              <a:xfrm>
                <a:off x="2911045" y="4486282"/>
                <a:ext cx="531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X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186F39CC-29A7-4C9F-9AFE-EC8C52C4FBBB}"/>
                  </a:ext>
                </a:extLst>
              </p:cNvPr>
              <p:cNvSpPr txBox="1"/>
              <p:nvPr/>
            </p:nvSpPr>
            <p:spPr>
              <a:xfrm>
                <a:off x="4192439" y="4276375"/>
                <a:ext cx="706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w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858871F-F2CE-46C9-A60B-B68A81841069}"/>
                  </a:ext>
                </a:extLst>
              </p:cNvPr>
              <p:cNvSpPr txBox="1"/>
              <p:nvPr/>
            </p:nvSpPr>
            <p:spPr>
              <a:xfrm>
                <a:off x="4029807" y="3769732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…</a:t>
                </a:r>
                <a:endParaRPr lang="de-DE" baseline="-25000" dirty="0"/>
              </a:p>
            </p:txBody>
          </p:sp>
        </p:grpSp>
        <p:sp>
          <p:nvSpPr>
            <p:cNvPr id="31" name="Geschweifte Klammer rechts 30">
              <a:extLst>
                <a:ext uri="{FF2B5EF4-FFF2-40B4-BE49-F238E27FC236}">
                  <a16:creationId xmlns:a16="http://schemas.microsoft.com/office/drawing/2014/main" id="{307C25A1-07F6-42FA-BF65-E3BB39649234}"/>
                </a:ext>
              </a:extLst>
            </p:cNvPr>
            <p:cNvSpPr/>
            <p:nvPr/>
          </p:nvSpPr>
          <p:spPr>
            <a:xfrm rot="16200000">
              <a:off x="6564290" y="1192178"/>
              <a:ext cx="391886" cy="213360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CC60BE2-CB75-47D7-95C7-76049333BCB7}"/>
                </a:ext>
              </a:extLst>
            </p:cNvPr>
            <p:cNvSpPr txBox="1"/>
            <p:nvPr/>
          </p:nvSpPr>
          <p:spPr>
            <a:xfrm>
              <a:off x="6456303" y="1676721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718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E3D9C58-524F-44BC-8AF2-42039FE07104}"/>
              </a:ext>
            </a:extLst>
          </p:cNvPr>
          <p:cNvSpPr txBox="1"/>
          <p:nvPr/>
        </p:nvSpPr>
        <p:spPr>
          <a:xfrm>
            <a:off x="7137666" y="2484119"/>
            <a:ext cx="40895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Hilfsmittel, um Fehlerfunktion zu </a:t>
            </a:r>
            <a:br>
              <a:rPr lang="de-DE" dirty="0"/>
            </a:br>
            <a:r>
              <a:rPr lang="de-DE" dirty="0"/>
              <a:t>optimieren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6C17E33-A3C5-43CD-9C6E-2B2FAF0E16E1}"/>
              </a:ext>
            </a:extLst>
          </p:cNvPr>
          <p:cNvGrpSpPr/>
          <p:nvPr/>
        </p:nvGrpSpPr>
        <p:grpSpPr>
          <a:xfrm>
            <a:off x="801883" y="1657305"/>
            <a:ext cx="5968106" cy="3318005"/>
            <a:chOff x="3575279" y="1676721"/>
            <a:chExt cx="5968106" cy="3318005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922D834F-A957-4C1F-9469-66B79ED90FF8}"/>
                </a:ext>
              </a:extLst>
            </p:cNvPr>
            <p:cNvGrpSpPr/>
            <p:nvPr/>
          </p:nvGrpSpPr>
          <p:grpSpPr>
            <a:xfrm>
              <a:off x="3575279" y="2550299"/>
              <a:ext cx="5968106" cy="2444427"/>
              <a:chOff x="2911045" y="2533046"/>
              <a:chExt cx="5968106" cy="2444427"/>
            </a:xfrm>
          </p:grpSpPr>
          <p:sp>
            <p:nvSpPr>
              <p:cNvPr id="34" name="Flussdiagramm: Verbinder 33">
                <a:extLst>
                  <a:ext uri="{FF2B5EF4-FFF2-40B4-BE49-F238E27FC236}">
                    <a16:creationId xmlns:a16="http://schemas.microsoft.com/office/drawing/2014/main" id="{1D08CBDC-2F7A-40CF-88D4-453CC1652E2A}"/>
                  </a:ext>
                </a:extLst>
              </p:cNvPr>
              <p:cNvSpPr/>
              <p:nvPr/>
            </p:nvSpPr>
            <p:spPr>
              <a:xfrm>
                <a:off x="4845049" y="2538071"/>
                <a:ext cx="2501901" cy="2439402"/>
              </a:xfrm>
              <a:prstGeom prst="flowChartConnec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z =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 +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 + … + </a:t>
                </a:r>
                <a:r>
                  <a:rPr lang="de-DE" dirty="0" err="1">
                    <a:solidFill>
                      <a:schemeClr val="tx2"/>
                    </a:solidFill>
                  </a:rPr>
                  <a:t>X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*</a:t>
                </a:r>
                <a:r>
                  <a:rPr lang="de-DE" dirty="0" err="1">
                    <a:solidFill>
                      <a:schemeClr val="tx2"/>
                    </a:solidFill>
                  </a:rPr>
                  <a:t>w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br>
                  <a:rPr lang="de-DE" dirty="0">
                    <a:solidFill>
                      <a:schemeClr val="tx2"/>
                    </a:solidFill>
                  </a:rPr>
                </a:br>
                <a:endParaRPr lang="de-DE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Y = z</a:t>
                </a:r>
              </a:p>
            </p:txBody>
          </p:sp>
          <p:cxnSp>
            <p:nvCxnSpPr>
              <p:cNvPr id="35" name="Gerade Verbindung mit Pfeil 34">
                <a:extLst>
                  <a:ext uri="{FF2B5EF4-FFF2-40B4-BE49-F238E27FC236}">
                    <a16:creationId xmlns:a16="http://schemas.microsoft.com/office/drawing/2014/main" id="{FB9385C3-109F-445F-9E6D-1D566206D618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3544971" y="2895313"/>
                <a:ext cx="16664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mit Pfeil 35">
                <a:extLst>
                  <a:ext uri="{FF2B5EF4-FFF2-40B4-BE49-F238E27FC236}">
                    <a16:creationId xmlns:a16="http://schemas.microsoft.com/office/drawing/2014/main" id="{66267ED6-3028-454C-ADF5-CFE9C9930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971" y="3629436"/>
                <a:ext cx="13000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8B672BE0-3AFC-4161-9E24-AE69DCE5039B}"/>
                  </a:ext>
                </a:extLst>
              </p:cNvPr>
              <p:cNvSpPr txBox="1"/>
              <p:nvPr/>
            </p:nvSpPr>
            <p:spPr>
              <a:xfrm>
                <a:off x="2940859" y="2710647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BD9AD85C-F772-47FF-8AD5-9E01BB092903}"/>
                  </a:ext>
                </a:extLst>
              </p:cNvPr>
              <p:cNvSpPr txBox="1"/>
              <p:nvPr/>
            </p:nvSpPr>
            <p:spPr>
              <a:xfrm>
                <a:off x="2940859" y="3444770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2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80D13F3-BB6D-4495-87C6-E231A3CF92F5}"/>
                  </a:ext>
                </a:extLst>
              </p:cNvPr>
              <p:cNvSpPr txBox="1"/>
              <p:nvPr/>
            </p:nvSpPr>
            <p:spPr>
              <a:xfrm>
                <a:off x="4017479" y="2533046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AA6C948-5F4C-4C36-BF2D-D745EF911E64}"/>
                  </a:ext>
                </a:extLst>
              </p:cNvPr>
              <p:cNvSpPr txBox="1"/>
              <p:nvPr/>
            </p:nvSpPr>
            <p:spPr>
              <a:xfrm>
                <a:off x="4017479" y="3267168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2</a:t>
                </a:r>
              </a:p>
            </p:txBody>
          </p:sp>
          <p:cxnSp>
            <p:nvCxnSpPr>
              <p:cNvPr id="41" name="Gerade Verbindung mit Pfeil 40">
                <a:extLst>
                  <a:ext uri="{FF2B5EF4-FFF2-40B4-BE49-F238E27FC236}">
                    <a16:creationId xmlns:a16="http://schemas.microsoft.com/office/drawing/2014/main" id="{C2712335-C02C-4F56-BBD2-2406453C6A21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7346950" y="3757772"/>
                <a:ext cx="1235242" cy="70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29B9E2BB-20DD-4082-B64C-65D65F351DC9}"/>
                  </a:ext>
                </a:extLst>
              </p:cNvPr>
              <p:cNvSpPr txBox="1"/>
              <p:nvPr/>
            </p:nvSpPr>
            <p:spPr>
              <a:xfrm>
                <a:off x="8540597" y="3585066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Y</a:t>
                </a:r>
              </a:p>
            </p:txBody>
          </p: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C0A136CD-F0B5-4ECD-8086-50760E0DE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4292" y="4670948"/>
                <a:ext cx="163877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BDE6FF44-2818-4018-8AAA-267859E09982}"/>
                  </a:ext>
                </a:extLst>
              </p:cNvPr>
              <p:cNvSpPr txBox="1"/>
              <p:nvPr/>
            </p:nvSpPr>
            <p:spPr>
              <a:xfrm>
                <a:off x="2911045" y="4486282"/>
                <a:ext cx="531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X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186F39CC-29A7-4C9F-9AFE-EC8C52C4FBBB}"/>
                  </a:ext>
                </a:extLst>
              </p:cNvPr>
              <p:cNvSpPr txBox="1"/>
              <p:nvPr/>
            </p:nvSpPr>
            <p:spPr>
              <a:xfrm>
                <a:off x="4192439" y="4276375"/>
                <a:ext cx="706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w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858871F-F2CE-46C9-A60B-B68A81841069}"/>
                  </a:ext>
                </a:extLst>
              </p:cNvPr>
              <p:cNvSpPr txBox="1"/>
              <p:nvPr/>
            </p:nvSpPr>
            <p:spPr>
              <a:xfrm>
                <a:off x="4029807" y="3769732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…</a:t>
                </a:r>
                <a:endParaRPr lang="de-DE" baseline="-25000" dirty="0"/>
              </a:p>
            </p:txBody>
          </p:sp>
        </p:grpSp>
        <p:sp>
          <p:nvSpPr>
            <p:cNvPr id="31" name="Geschweifte Klammer rechts 30">
              <a:extLst>
                <a:ext uri="{FF2B5EF4-FFF2-40B4-BE49-F238E27FC236}">
                  <a16:creationId xmlns:a16="http://schemas.microsoft.com/office/drawing/2014/main" id="{307C25A1-07F6-42FA-BF65-E3BB39649234}"/>
                </a:ext>
              </a:extLst>
            </p:cNvPr>
            <p:cNvSpPr/>
            <p:nvPr/>
          </p:nvSpPr>
          <p:spPr>
            <a:xfrm rot="16200000">
              <a:off x="6564290" y="1192178"/>
              <a:ext cx="391886" cy="213360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CC60BE2-CB75-47D7-95C7-76049333BCB7}"/>
                </a:ext>
              </a:extLst>
            </p:cNvPr>
            <p:cNvSpPr txBox="1"/>
            <p:nvPr/>
          </p:nvSpPr>
          <p:spPr>
            <a:xfrm>
              <a:off x="6456303" y="1676721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p(x)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A2E9981-2CF9-400E-833F-D6F9F13ACF12}"/>
              </a:ext>
            </a:extLst>
          </p:cNvPr>
          <p:cNvGrpSpPr/>
          <p:nvPr/>
        </p:nvGrpSpPr>
        <p:grpSpPr>
          <a:xfrm>
            <a:off x="3265714" y="5147886"/>
            <a:ext cx="3499323" cy="1600835"/>
            <a:chOff x="3265714" y="5147886"/>
            <a:chExt cx="3499323" cy="160083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7DA539E-B5E8-45CF-8104-434DC7360F1E}"/>
                </a:ext>
              </a:extLst>
            </p:cNvPr>
            <p:cNvGrpSpPr/>
            <p:nvPr/>
          </p:nvGrpSpPr>
          <p:grpSpPr>
            <a:xfrm>
              <a:off x="4382683" y="5147886"/>
              <a:ext cx="2382354" cy="1600835"/>
              <a:chOff x="3682907" y="5075712"/>
              <a:chExt cx="2451789" cy="1603974"/>
            </a:xfrm>
          </p:grpSpPr>
          <p:pic>
            <p:nvPicPr>
              <p:cNvPr id="24" name="Picture 12">
                <a:extLst>
                  <a:ext uri="{FF2B5EF4-FFF2-40B4-BE49-F238E27FC236}">
                    <a16:creationId xmlns:a16="http://schemas.microsoft.com/office/drawing/2014/main" id="{AF1F49E8-1ABA-4831-BF50-F37B2F9237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81" b="9217"/>
              <a:stretch/>
            </p:blipFill>
            <p:spPr bwMode="auto">
              <a:xfrm>
                <a:off x="3682907" y="5075712"/>
                <a:ext cx="2451789" cy="1603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06D65518-4D35-4F9B-8810-0E14BD1938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73500" y="5200695"/>
                <a:ext cx="1981909" cy="129218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Pfeil: nach rechts 8">
              <a:extLst>
                <a:ext uri="{FF2B5EF4-FFF2-40B4-BE49-F238E27FC236}">
                  <a16:creationId xmlns:a16="http://schemas.microsoft.com/office/drawing/2014/main" id="{6D3F6C57-5A82-46E0-B94C-882CC6D257F4}"/>
                </a:ext>
              </a:extLst>
            </p:cNvPr>
            <p:cNvSpPr/>
            <p:nvPr/>
          </p:nvSpPr>
          <p:spPr>
            <a:xfrm>
              <a:off x="3265714" y="5517218"/>
              <a:ext cx="1018384" cy="6658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C7CB38EB-C4F7-4456-BE6D-B47992832A37}"/>
                  </a:ext>
                </a:extLst>
              </p:cNvPr>
              <p:cNvSpPr txBox="1"/>
              <p:nvPr/>
            </p:nvSpPr>
            <p:spPr>
              <a:xfrm>
                <a:off x="7191920" y="1671299"/>
                <a:ext cx="4324774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𝑤𝑛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C7CB38EB-C4F7-4456-BE6D-B47992832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920" y="1671299"/>
                <a:ext cx="4324774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16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E3D9C58-524F-44BC-8AF2-42039FE07104}"/>
              </a:ext>
            </a:extLst>
          </p:cNvPr>
          <p:cNvSpPr txBox="1"/>
          <p:nvPr/>
        </p:nvSpPr>
        <p:spPr>
          <a:xfrm>
            <a:off x="7137666" y="2484119"/>
            <a:ext cx="40895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Hilfsmittel, um Fehlerfunktion zu </a:t>
            </a:r>
            <a:br>
              <a:rPr lang="de-DE" dirty="0"/>
            </a:br>
            <a:r>
              <a:rPr lang="de-DE" dirty="0"/>
              <a:t>optimieren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6C17E33-A3C5-43CD-9C6E-2B2FAF0E16E1}"/>
              </a:ext>
            </a:extLst>
          </p:cNvPr>
          <p:cNvGrpSpPr/>
          <p:nvPr/>
        </p:nvGrpSpPr>
        <p:grpSpPr>
          <a:xfrm>
            <a:off x="801883" y="1657305"/>
            <a:ext cx="5968106" cy="3318005"/>
            <a:chOff x="3575279" y="1676721"/>
            <a:chExt cx="5968106" cy="3318005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922D834F-A957-4C1F-9469-66B79ED90FF8}"/>
                </a:ext>
              </a:extLst>
            </p:cNvPr>
            <p:cNvGrpSpPr/>
            <p:nvPr/>
          </p:nvGrpSpPr>
          <p:grpSpPr>
            <a:xfrm>
              <a:off x="3575279" y="2550299"/>
              <a:ext cx="5968106" cy="2444427"/>
              <a:chOff x="2911045" y="2533046"/>
              <a:chExt cx="5968106" cy="2444427"/>
            </a:xfrm>
          </p:grpSpPr>
          <p:sp>
            <p:nvSpPr>
              <p:cNvPr id="34" name="Flussdiagramm: Verbinder 33">
                <a:extLst>
                  <a:ext uri="{FF2B5EF4-FFF2-40B4-BE49-F238E27FC236}">
                    <a16:creationId xmlns:a16="http://schemas.microsoft.com/office/drawing/2014/main" id="{1D08CBDC-2F7A-40CF-88D4-453CC1652E2A}"/>
                  </a:ext>
                </a:extLst>
              </p:cNvPr>
              <p:cNvSpPr/>
              <p:nvPr/>
            </p:nvSpPr>
            <p:spPr>
              <a:xfrm>
                <a:off x="4845049" y="2538071"/>
                <a:ext cx="2501901" cy="2439402"/>
              </a:xfrm>
              <a:prstGeom prst="flowChartConnec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z =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 +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 + … + </a:t>
                </a:r>
                <a:r>
                  <a:rPr lang="de-DE" dirty="0" err="1">
                    <a:solidFill>
                      <a:schemeClr val="tx2"/>
                    </a:solidFill>
                  </a:rPr>
                  <a:t>X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*</a:t>
                </a:r>
                <a:r>
                  <a:rPr lang="de-DE" dirty="0" err="1">
                    <a:solidFill>
                      <a:schemeClr val="tx2"/>
                    </a:solidFill>
                  </a:rPr>
                  <a:t>w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 + b</a:t>
                </a:r>
                <a:br>
                  <a:rPr lang="de-DE" dirty="0">
                    <a:solidFill>
                      <a:schemeClr val="tx2"/>
                    </a:solidFill>
                  </a:rPr>
                </a:br>
                <a:endParaRPr lang="de-DE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Y = z</a:t>
                </a:r>
              </a:p>
            </p:txBody>
          </p:sp>
          <p:cxnSp>
            <p:nvCxnSpPr>
              <p:cNvPr id="35" name="Gerade Verbindung mit Pfeil 34">
                <a:extLst>
                  <a:ext uri="{FF2B5EF4-FFF2-40B4-BE49-F238E27FC236}">
                    <a16:creationId xmlns:a16="http://schemas.microsoft.com/office/drawing/2014/main" id="{FB9385C3-109F-445F-9E6D-1D566206D618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3544971" y="2895313"/>
                <a:ext cx="16664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mit Pfeil 35">
                <a:extLst>
                  <a:ext uri="{FF2B5EF4-FFF2-40B4-BE49-F238E27FC236}">
                    <a16:creationId xmlns:a16="http://schemas.microsoft.com/office/drawing/2014/main" id="{66267ED6-3028-454C-ADF5-CFE9C9930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971" y="3629436"/>
                <a:ext cx="13000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8B672BE0-3AFC-4161-9E24-AE69DCE5039B}"/>
                  </a:ext>
                </a:extLst>
              </p:cNvPr>
              <p:cNvSpPr txBox="1"/>
              <p:nvPr/>
            </p:nvSpPr>
            <p:spPr>
              <a:xfrm>
                <a:off x="2940859" y="2710647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BD9AD85C-F772-47FF-8AD5-9E01BB092903}"/>
                  </a:ext>
                </a:extLst>
              </p:cNvPr>
              <p:cNvSpPr txBox="1"/>
              <p:nvPr/>
            </p:nvSpPr>
            <p:spPr>
              <a:xfrm>
                <a:off x="2940859" y="3444770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2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80D13F3-BB6D-4495-87C6-E231A3CF92F5}"/>
                  </a:ext>
                </a:extLst>
              </p:cNvPr>
              <p:cNvSpPr txBox="1"/>
              <p:nvPr/>
            </p:nvSpPr>
            <p:spPr>
              <a:xfrm>
                <a:off x="4017479" y="2533046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AA6C948-5F4C-4C36-BF2D-D745EF911E64}"/>
                  </a:ext>
                </a:extLst>
              </p:cNvPr>
              <p:cNvSpPr txBox="1"/>
              <p:nvPr/>
            </p:nvSpPr>
            <p:spPr>
              <a:xfrm>
                <a:off x="4017479" y="3267168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2</a:t>
                </a:r>
              </a:p>
            </p:txBody>
          </p:sp>
          <p:cxnSp>
            <p:nvCxnSpPr>
              <p:cNvPr id="41" name="Gerade Verbindung mit Pfeil 40">
                <a:extLst>
                  <a:ext uri="{FF2B5EF4-FFF2-40B4-BE49-F238E27FC236}">
                    <a16:creationId xmlns:a16="http://schemas.microsoft.com/office/drawing/2014/main" id="{C2712335-C02C-4F56-BBD2-2406453C6A21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7346950" y="3757772"/>
                <a:ext cx="1235242" cy="70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29B9E2BB-20DD-4082-B64C-65D65F351DC9}"/>
                  </a:ext>
                </a:extLst>
              </p:cNvPr>
              <p:cNvSpPr txBox="1"/>
              <p:nvPr/>
            </p:nvSpPr>
            <p:spPr>
              <a:xfrm>
                <a:off x="8540597" y="3585066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Y</a:t>
                </a:r>
              </a:p>
            </p:txBody>
          </p: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C0A136CD-F0B5-4ECD-8086-50760E0DE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4292" y="4670948"/>
                <a:ext cx="163877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BDE6FF44-2818-4018-8AAA-267859E09982}"/>
                  </a:ext>
                </a:extLst>
              </p:cNvPr>
              <p:cNvSpPr txBox="1"/>
              <p:nvPr/>
            </p:nvSpPr>
            <p:spPr>
              <a:xfrm>
                <a:off x="2911045" y="4486282"/>
                <a:ext cx="531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X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186F39CC-29A7-4C9F-9AFE-EC8C52C4FBBB}"/>
                  </a:ext>
                </a:extLst>
              </p:cNvPr>
              <p:cNvSpPr txBox="1"/>
              <p:nvPr/>
            </p:nvSpPr>
            <p:spPr>
              <a:xfrm>
                <a:off x="4192439" y="4276375"/>
                <a:ext cx="706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w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858871F-F2CE-46C9-A60B-B68A81841069}"/>
                  </a:ext>
                </a:extLst>
              </p:cNvPr>
              <p:cNvSpPr txBox="1"/>
              <p:nvPr/>
            </p:nvSpPr>
            <p:spPr>
              <a:xfrm>
                <a:off x="4029807" y="3769732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…</a:t>
                </a:r>
                <a:endParaRPr lang="de-DE" baseline="-25000" dirty="0"/>
              </a:p>
            </p:txBody>
          </p:sp>
        </p:grpSp>
        <p:sp>
          <p:nvSpPr>
            <p:cNvPr id="31" name="Geschweifte Klammer rechts 30">
              <a:extLst>
                <a:ext uri="{FF2B5EF4-FFF2-40B4-BE49-F238E27FC236}">
                  <a16:creationId xmlns:a16="http://schemas.microsoft.com/office/drawing/2014/main" id="{307C25A1-07F6-42FA-BF65-E3BB39649234}"/>
                </a:ext>
              </a:extLst>
            </p:cNvPr>
            <p:cNvSpPr/>
            <p:nvPr/>
          </p:nvSpPr>
          <p:spPr>
            <a:xfrm rot="16200000">
              <a:off x="6564290" y="1192178"/>
              <a:ext cx="391886" cy="213360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CC60BE2-CB75-47D7-95C7-76049333BCB7}"/>
                </a:ext>
              </a:extLst>
            </p:cNvPr>
            <p:cNvSpPr txBox="1"/>
            <p:nvPr/>
          </p:nvSpPr>
          <p:spPr>
            <a:xfrm>
              <a:off x="6456303" y="1676721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p(x)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E00BCCA-43F6-4F12-A92A-96F13F072392}"/>
              </a:ext>
            </a:extLst>
          </p:cNvPr>
          <p:cNvGrpSpPr/>
          <p:nvPr/>
        </p:nvGrpSpPr>
        <p:grpSpPr>
          <a:xfrm>
            <a:off x="1961229" y="4881936"/>
            <a:ext cx="1510931" cy="901232"/>
            <a:chOff x="1961229" y="4881936"/>
            <a:chExt cx="1510931" cy="901232"/>
          </a:xfrm>
        </p:grpSpPr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D351BE8F-27EC-43B4-A511-4A0A314F59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1229" y="4881936"/>
              <a:ext cx="1510931" cy="901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31DF0AED-8BF5-438C-8DAD-BD441A1E626D}"/>
                </a:ext>
              </a:extLst>
            </p:cNvPr>
            <p:cNvSpPr txBox="1"/>
            <p:nvPr/>
          </p:nvSpPr>
          <p:spPr>
            <a:xfrm>
              <a:off x="2202562" y="5147886"/>
              <a:ext cx="338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A2E9981-2CF9-400E-833F-D6F9F13ACF12}"/>
              </a:ext>
            </a:extLst>
          </p:cNvPr>
          <p:cNvGrpSpPr/>
          <p:nvPr/>
        </p:nvGrpSpPr>
        <p:grpSpPr>
          <a:xfrm>
            <a:off x="3265714" y="5147886"/>
            <a:ext cx="3499323" cy="1600835"/>
            <a:chOff x="3265714" y="5147886"/>
            <a:chExt cx="3499323" cy="160083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7DA539E-B5E8-45CF-8104-434DC7360F1E}"/>
                </a:ext>
              </a:extLst>
            </p:cNvPr>
            <p:cNvGrpSpPr/>
            <p:nvPr/>
          </p:nvGrpSpPr>
          <p:grpSpPr>
            <a:xfrm>
              <a:off x="4382683" y="5147886"/>
              <a:ext cx="2382354" cy="1600835"/>
              <a:chOff x="3682907" y="5075712"/>
              <a:chExt cx="2451789" cy="1603974"/>
            </a:xfrm>
          </p:grpSpPr>
          <p:pic>
            <p:nvPicPr>
              <p:cNvPr id="24" name="Picture 12">
                <a:extLst>
                  <a:ext uri="{FF2B5EF4-FFF2-40B4-BE49-F238E27FC236}">
                    <a16:creationId xmlns:a16="http://schemas.microsoft.com/office/drawing/2014/main" id="{AF1F49E8-1ABA-4831-BF50-F37B2F9237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81" b="9217"/>
              <a:stretch/>
            </p:blipFill>
            <p:spPr bwMode="auto">
              <a:xfrm>
                <a:off x="3682907" y="5075712"/>
                <a:ext cx="2451789" cy="1603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06D65518-4D35-4F9B-8810-0E14BD1938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73500" y="5200695"/>
                <a:ext cx="1981909" cy="129218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Pfeil: nach rechts 8">
              <a:extLst>
                <a:ext uri="{FF2B5EF4-FFF2-40B4-BE49-F238E27FC236}">
                  <a16:creationId xmlns:a16="http://schemas.microsoft.com/office/drawing/2014/main" id="{6D3F6C57-5A82-46E0-B94C-882CC6D257F4}"/>
                </a:ext>
              </a:extLst>
            </p:cNvPr>
            <p:cNvSpPr/>
            <p:nvPr/>
          </p:nvSpPr>
          <p:spPr>
            <a:xfrm>
              <a:off x="3265714" y="5517218"/>
              <a:ext cx="1018384" cy="6658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066FBE2A-9079-420B-AE1E-8913F2D3A718}"/>
                  </a:ext>
                </a:extLst>
              </p:cNvPr>
              <p:cNvSpPr txBox="1"/>
              <p:nvPr/>
            </p:nvSpPr>
            <p:spPr>
              <a:xfrm>
                <a:off x="7191920" y="1671299"/>
                <a:ext cx="458632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𝑤𝑛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066FBE2A-9079-420B-AE1E-8913F2D3A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920" y="1671299"/>
                <a:ext cx="4586320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883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82DD7B2-68D0-4207-A2BD-3E75D04FFFA5}"/>
              </a:ext>
            </a:extLst>
          </p:cNvPr>
          <p:cNvGrpSpPr/>
          <p:nvPr/>
        </p:nvGrpSpPr>
        <p:grpSpPr>
          <a:xfrm>
            <a:off x="3308605" y="1515411"/>
            <a:ext cx="5968106" cy="4125863"/>
            <a:chOff x="801883" y="1657305"/>
            <a:chExt cx="5968106" cy="4125863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6C17E33-A3C5-43CD-9C6E-2B2FAF0E16E1}"/>
                </a:ext>
              </a:extLst>
            </p:cNvPr>
            <p:cNvGrpSpPr/>
            <p:nvPr/>
          </p:nvGrpSpPr>
          <p:grpSpPr>
            <a:xfrm>
              <a:off x="801883" y="1657305"/>
              <a:ext cx="5968106" cy="3318005"/>
              <a:chOff x="3575279" y="1676721"/>
              <a:chExt cx="5968106" cy="3318005"/>
            </a:xfrm>
          </p:grpSpPr>
          <p:grpSp>
            <p:nvGrpSpPr>
              <p:cNvPr id="30" name="Gruppieren 29">
                <a:extLst>
                  <a:ext uri="{FF2B5EF4-FFF2-40B4-BE49-F238E27FC236}">
                    <a16:creationId xmlns:a16="http://schemas.microsoft.com/office/drawing/2014/main" id="{922D834F-A957-4C1F-9469-66B79ED90FF8}"/>
                  </a:ext>
                </a:extLst>
              </p:cNvPr>
              <p:cNvGrpSpPr/>
              <p:nvPr/>
            </p:nvGrpSpPr>
            <p:grpSpPr>
              <a:xfrm>
                <a:off x="3575279" y="2550299"/>
                <a:ext cx="5968106" cy="2444427"/>
                <a:chOff x="2911045" y="2533046"/>
                <a:chExt cx="5968106" cy="2444427"/>
              </a:xfrm>
            </p:grpSpPr>
            <p:sp>
              <p:nvSpPr>
                <p:cNvPr id="34" name="Flussdiagramm: Verbinder 33">
                  <a:extLst>
                    <a:ext uri="{FF2B5EF4-FFF2-40B4-BE49-F238E27FC236}">
                      <a16:creationId xmlns:a16="http://schemas.microsoft.com/office/drawing/2014/main" id="{1D08CBDC-2F7A-40CF-88D4-453CC1652E2A}"/>
                    </a:ext>
                  </a:extLst>
                </p:cNvPr>
                <p:cNvSpPr/>
                <p:nvPr/>
              </p:nvSpPr>
              <p:spPr>
                <a:xfrm>
                  <a:off x="4845049" y="2538071"/>
                  <a:ext cx="2501901" cy="2439402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tx2"/>
                      </a:solidFill>
                    </a:rPr>
                    <a:t>z = X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1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*w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1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X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2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*w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2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… + </a:t>
                  </a:r>
                  <a:r>
                    <a:rPr lang="de-DE" dirty="0" err="1">
                      <a:solidFill>
                        <a:schemeClr val="tx2"/>
                      </a:solidFill>
                    </a:rPr>
                    <a:t>X</a:t>
                  </a:r>
                  <a:r>
                    <a:rPr lang="de-DE" baseline="-25000" dirty="0" err="1">
                      <a:solidFill>
                        <a:schemeClr val="tx2"/>
                      </a:solidFill>
                    </a:rPr>
                    <a:t>n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</a:t>
                  </a:r>
                  <a:r>
                    <a:rPr lang="de-DE" dirty="0" err="1">
                      <a:solidFill>
                        <a:schemeClr val="tx2"/>
                      </a:solidFill>
                    </a:rPr>
                    <a:t>w</a:t>
                  </a:r>
                  <a:r>
                    <a:rPr lang="de-DE" baseline="-25000" dirty="0" err="1">
                      <a:solidFill>
                        <a:schemeClr val="tx2"/>
                      </a:solidFill>
                    </a:rPr>
                    <a:t>n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b</a:t>
                  </a:r>
                  <a:br>
                    <a:rPr lang="de-DE" dirty="0">
                      <a:solidFill>
                        <a:schemeClr val="tx2"/>
                      </a:solidFill>
                    </a:rPr>
                  </a:br>
                  <a:endParaRPr lang="de-DE" dirty="0">
                    <a:solidFill>
                      <a:schemeClr val="tx2"/>
                    </a:solidFill>
                  </a:endParaRPr>
                </a:p>
                <a:p>
                  <a:pPr algn="ctr"/>
                  <a:r>
                    <a:rPr lang="de-DE" dirty="0">
                      <a:solidFill>
                        <a:schemeClr val="tx2"/>
                      </a:solidFill>
                    </a:rPr>
                    <a:t>Y = z</a:t>
                  </a:r>
                </a:p>
              </p:txBody>
            </p:sp>
            <p:cxnSp>
              <p:nvCxnSpPr>
                <p:cNvPr id="35" name="Gerade Verbindung mit Pfeil 34">
                  <a:extLst>
                    <a:ext uri="{FF2B5EF4-FFF2-40B4-BE49-F238E27FC236}">
                      <a16:creationId xmlns:a16="http://schemas.microsoft.com/office/drawing/2014/main" id="{FB9385C3-109F-445F-9E6D-1D566206D618}"/>
                    </a:ext>
                  </a:extLst>
                </p:cNvPr>
                <p:cNvCxnSpPr>
                  <a:cxnSpLocks/>
                  <a:endCxn id="34" idx="1"/>
                </p:cNvCxnSpPr>
                <p:nvPr/>
              </p:nvCxnSpPr>
              <p:spPr>
                <a:xfrm>
                  <a:off x="3544971" y="2895313"/>
                  <a:ext cx="166647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Gerade Verbindung mit Pfeil 35">
                  <a:extLst>
                    <a:ext uri="{FF2B5EF4-FFF2-40B4-BE49-F238E27FC236}">
                      <a16:creationId xmlns:a16="http://schemas.microsoft.com/office/drawing/2014/main" id="{66267ED6-3028-454C-ADF5-CFE9C99301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44971" y="3629436"/>
                  <a:ext cx="130007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8B672BE0-3AFC-4161-9E24-AE69DCE5039B}"/>
                    </a:ext>
                  </a:extLst>
                </p:cNvPr>
                <p:cNvSpPr txBox="1"/>
                <p:nvPr/>
              </p:nvSpPr>
              <p:spPr>
                <a:xfrm>
                  <a:off x="2940859" y="2710647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X</a:t>
                  </a:r>
                  <a:r>
                    <a:rPr lang="de-DE" baseline="-25000" dirty="0"/>
                    <a:t>1</a:t>
                  </a:r>
                </a:p>
              </p:txBody>
            </p:sp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BD9AD85C-F772-47FF-8AD5-9E01BB092903}"/>
                    </a:ext>
                  </a:extLst>
                </p:cNvPr>
                <p:cNvSpPr txBox="1"/>
                <p:nvPr/>
              </p:nvSpPr>
              <p:spPr>
                <a:xfrm>
                  <a:off x="2940859" y="344477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X</a:t>
                  </a:r>
                  <a:r>
                    <a:rPr lang="de-DE" baseline="-25000" dirty="0"/>
                    <a:t>2</a:t>
                  </a:r>
                </a:p>
              </p:txBody>
            </p:sp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80D13F3-BB6D-4495-87C6-E231A3CF92F5}"/>
                    </a:ext>
                  </a:extLst>
                </p:cNvPr>
                <p:cNvSpPr txBox="1"/>
                <p:nvPr/>
              </p:nvSpPr>
              <p:spPr>
                <a:xfrm>
                  <a:off x="4017479" y="2533046"/>
                  <a:ext cx="500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w</a:t>
                  </a:r>
                  <a:r>
                    <a:rPr lang="de-DE" baseline="-25000" dirty="0"/>
                    <a:t>1</a:t>
                  </a:r>
                </a:p>
              </p:txBody>
            </p:sp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9AA6C948-5F4C-4C36-BF2D-D745EF911E64}"/>
                    </a:ext>
                  </a:extLst>
                </p:cNvPr>
                <p:cNvSpPr txBox="1"/>
                <p:nvPr/>
              </p:nvSpPr>
              <p:spPr>
                <a:xfrm>
                  <a:off x="4017479" y="3267168"/>
                  <a:ext cx="500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w</a:t>
                  </a:r>
                  <a:r>
                    <a:rPr lang="de-DE" baseline="-25000" dirty="0"/>
                    <a:t>2</a:t>
                  </a:r>
                </a:p>
              </p:txBody>
            </p:sp>
            <p:cxnSp>
              <p:nvCxnSpPr>
                <p:cNvPr id="41" name="Gerade Verbindung mit Pfeil 40">
                  <a:extLst>
                    <a:ext uri="{FF2B5EF4-FFF2-40B4-BE49-F238E27FC236}">
                      <a16:creationId xmlns:a16="http://schemas.microsoft.com/office/drawing/2014/main" id="{C2712335-C02C-4F56-BBD2-2406453C6A21}"/>
                    </a:ext>
                  </a:extLst>
                </p:cNvPr>
                <p:cNvCxnSpPr>
                  <a:cxnSpLocks/>
                  <a:stCxn id="34" idx="6"/>
                </p:cNvCxnSpPr>
                <p:nvPr/>
              </p:nvCxnSpPr>
              <p:spPr>
                <a:xfrm>
                  <a:off x="7346950" y="3757772"/>
                  <a:ext cx="1235242" cy="706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29B9E2BB-20DD-4082-B64C-65D65F351DC9}"/>
                    </a:ext>
                  </a:extLst>
                </p:cNvPr>
                <p:cNvSpPr txBox="1"/>
                <p:nvPr/>
              </p:nvSpPr>
              <p:spPr>
                <a:xfrm>
                  <a:off x="8540597" y="3585066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Y</a:t>
                  </a:r>
                </a:p>
              </p:txBody>
            </p:sp>
            <p:cxnSp>
              <p:nvCxnSpPr>
                <p:cNvPr id="45" name="Gerade Verbindung mit Pfeil 44">
                  <a:extLst>
                    <a:ext uri="{FF2B5EF4-FFF2-40B4-BE49-F238E27FC236}">
                      <a16:creationId xmlns:a16="http://schemas.microsoft.com/office/drawing/2014/main" id="{C0A136CD-F0B5-4ECD-8086-50760E0DE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54292" y="4670948"/>
                  <a:ext cx="163877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BDE6FF44-2818-4018-8AAA-267859E09982}"/>
                    </a:ext>
                  </a:extLst>
                </p:cNvPr>
                <p:cNvSpPr txBox="1"/>
                <p:nvPr/>
              </p:nvSpPr>
              <p:spPr>
                <a:xfrm>
                  <a:off x="2911045" y="4486282"/>
                  <a:ext cx="5310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 err="1"/>
                    <a:t>X</a:t>
                  </a:r>
                  <a:r>
                    <a:rPr lang="de-DE" baseline="-25000" dirty="0" err="1"/>
                    <a:t>n</a:t>
                  </a:r>
                  <a:endParaRPr lang="de-DE" baseline="-25000" dirty="0"/>
                </a:p>
              </p:txBody>
            </p:sp>
            <p:sp>
              <p:nvSpPr>
                <p:cNvPr id="48" name="Textfeld 47">
                  <a:extLst>
                    <a:ext uri="{FF2B5EF4-FFF2-40B4-BE49-F238E27FC236}">
                      <a16:creationId xmlns:a16="http://schemas.microsoft.com/office/drawing/2014/main" id="{186F39CC-29A7-4C9F-9AFE-EC8C52C4FBBB}"/>
                    </a:ext>
                  </a:extLst>
                </p:cNvPr>
                <p:cNvSpPr txBox="1"/>
                <p:nvPr/>
              </p:nvSpPr>
              <p:spPr>
                <a:xfrm>
                  <a:off x="4192439" y="4276375"/>
                  <a:ext cx="7069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 err="1"/>
                    <a:t>w</a:t>
                  </a:r>
                  <a:r>
                    <a:rPr lang="de-DE" baseline="-25000" dirty="0" err="1"/>
                    <a:t>n</a:t>
                  </a:r>
                  <a:endParaRPr lang="de-DE" baseline="-25000" dirty="0"/>
                </a:p>
              </p:txBody>
            </p:sp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F858871F-F2CE-46C9-A60B-B68A81841069}"/>
                    </a:ext>
                  </a:extLst>
                </p:cNvPr>
                <p:cNvSpPr txBox="1"/>
                <p:nvPr/>
              </p:nvSpPr>
              <p:spPr>
                <a:xfrm>
                  <a:off x="4029807" y="3769732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…</a:t>
                  </a:r>
                  <a:endParaRPr lang="de-DE" baseline="-25000" dirty="0"/>
                </a:p>
              </p:txBody>
            </p:sp>
          </p:grpSp>
          <p:sp>
            <p:nvSpPr>
              <p:cNvPr id="31" name="Geschweifte Klammer rechts 30">
                <a:extLst>
                  <a:ext uri="{FF2B5EF4-FFF2-40B4-BE49-F238E27FC236}">
                    <a16:creationId xmlns:a16="http://schemas.microsoft.com/office/drawing/2014/main" id="{307C25A1-07F6-42FA-BF65-E3BB39649234}"/>
                  </a:ext>
                </a:extLst>
              </p:cNvPr>
              <p:cNvSpPr/>
              <p:nvPr/>
            </p:nvSpPr>
            <p:spPr>
              <a:xfrm rot="16200000">
                <a:off x="6564290" y="1192178"/>
                <a:ext cx="391886" cy="2133602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CCC60BE2-CB75-47D7-95C7-76049333BCB7}"/>
                  </a:ext>
                </a:extLst>
              </p:cNvPr>
              <p:cNvSpPr txBox="1"/>
              <p:nvPr/>
            </p:nvSpPr>
            <p:spPr>
              <a:xfrm>
                <a:off x="6456303" y="1676721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p(x)</a:t>
                </a: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EE00BCCA-43F6-4F12-A92A-96F13F072392}"/>
                </a:ext>
              </a:extLst>
            </p:cNvPr>
            <p:cNvGrpSpPr/>
            <p:nvPr/>
          </p:nvGrpSpPr>
          <p:grpSpPr>
            <a:xfrm>
              <a:off x="1961229" y="4881936"/>
              <a:ext cx="1510931" cy="901232"/>
              <a:chOff x="1961229" y="4881936"/>
              <a:chExt cx="1510931" cy="901232"/>
            </a:xfrm>
          </p:grpSpPr>
          <p:cxnSp>
            <p:nvCxnSpPr>
              <p:cNvPr id="44" name="Gerade Verbindung mit Pfeil 43">
                <a:extLst>
                  <a:ext uri="{FF2B5EF4-FFF2-40B4-BE49-F238E27FC236}">
                    <a16:creationId xmlns:a16="http://schemas.microsoft.com/office/drawing/2014/main" id="{D351BE8F-27EC-43B4-A511-4A0A314F59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61229" y="4881936"/>
                <a:ext cx="1510931" cy="9012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31DF0AED-8BF5-438C-8DAD-BD441A1E626D}"/>
                  </a:ext>
                </a:extLst>
              </p:cNvPr>
              <p:cNvSpPr txBox="1"/>
              <p:nvPr/>
            </p:nvSpPr>
            <p:spPr>
              <a:xfrm>
                <a:off x="2202562" y="5147886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b</a:t>
                </a:r>
              </a:p>
            </p:txBody>
          </p:sp>
        </p:grp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A2E9981-2CF9-400E-833F-D6F9F13ACF12}"/>
              </a:ext>
            </a:extLst>
          </p:cNvPr>
          <p:cNvGrpSpPr/>
          <p:nvPr/>
        </p:nvGrpSpPr>
        <p:grpSpPr>
          <a:xfrm>
            <a:off x="5772436" y="4942928"/>
            <a:ext cx="3499323" cy="1600835"/>
            <a:chOff x="3265714" y="5147886"/>
            <a:chExt cx="3499323" cy="160083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7DA539E-B5E8-45CF-8104-434DC7360F1E}"/>
                </a:ext>
              </a:extLst>
            </p:cNvPr>
            <p:cNvGrpSpPr/>
            <p:nvPr/>
          </p:nvGrpSpPr>
          <p:grpSpPr>
            <a:xfrm>
              <a:off x="4382683" y="5147886"/>
              <a:ext cx="2382354" cy="1600835"/>
              <a:chOff x="3682907" y="5075712"/>
              <a:chExt cx="2451789" cy="1603974"/>
            </a:xfrm>
          </p:grpSpPr>
          <p:pic>
            <p:nvPicPr>
              <p:cNvPr id="24" name="Picture 12">
                <a:extLst>
                  <a:ext uri="{FF2B5EF4-FFF2-40B4-BE49-F238E27FC236}">
                    <a16:creationId xmlns:a16="http://schemas.microsoft.com/office/drawing/2014/main" id="{AF1F49E8-1ABA-4831-BF50-F37B2F9237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81" b="9217"/>
              <a:stretch/>
            </p:blipFill>
            <p:spPr bwMode="auto">
              <a:xfrm>
                <a:off x="3682907" y="5075712"/>
                <a:ext cx="2451789" cy="1603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06D65518-4D35-4F9B-8810-0E14BD1938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73500" y="5200695"/>
                <a:ext cx="1981909" cy="129218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Pfeil: nach rechts 8">
              <a:extLst>
                <a:ext uri="{FF2B5EF4-FFF2-40B4-BE49-F238E27FC236}">
                  <a16:creationId xmlns:a16="http://schemas.microsoft.com/office/drawing/2014/main" id="{6D3F6C57-5A82-46E0-B94C-882CC6D257F4}"/>
                </a:ext>
              </a:extLst>
            </p:cNvPr>
            <p:cNvSpPr/>
            <p:nvPr/>
          </p:nvSpPr>
          <p:spPr>
            <a:xfrm>
              <a:off x="3265714" y="5517218"/>
              <a:ext cx="1018384" cy="6658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2" name="Textfeld 31">
            <a:extLst>
              <a:ext uri="{FF2B5EF4-FFF2-40B4-BE49-F238E27FC236}">
                <a16:creationId xmlns:a16="http://schemas.microsoft.com/office/drawing/2014/main" id="{5DCAEDDA-2F89-4F53-8D1D-3C6E68820AFD}"/>
              </a:ext>
            </a:extLst>
          </p:cNvPr>
          <p:cNvSpPr txBox="1"/>
          <p:nvPr/>
        </p:nvSpPr>
        <p:spPr>
          <a:xfrm>
            <a:off x="4058971" y="5454670"/>
            <a:ext cx="53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  <a:endParaRPr lang="de-DE" baseline="-25000" dirty="0"/>
          </a:p>
        </p:txBody>
      </p:sp>
    </p:spTree>
    <p:extLst>
      <p:ext uri="{BB962C8B-B14F-4D97-AF65-F5344CB8AC3E}">
        <p14:creationId xmlns:p14="http://schemas.microsoft.com/office/powerpoint/2010/main" val="2306150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82DD7B2-68D0-4207-A2BD-3E75D04FFFA5}"/>
              </a:ext>
            </a:extLst>
          </p:cNvPr>
          <p:cNvGrpSpPr/>
          <p:nvPr/>
        </p:nvGrpSpPr>
        <p:grpSpPr>
          <a:xfrm>
            <a:off x="3308605" y="1515411"/>
            <a:ext cx="5968106" cy="4125863"/>
            <a:chOff x="801883" y="1657305"/>
            <a:chExt cx="5968106" cy="4125863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6C17E33-A3C5-43CD-9C6E-2B2FAF0E16E1}"/>
                </a:ext>
              </a:extLst>
            </p:cNvPr>
            <p:cNvGrpSpPr/>
            <p:nvPr/>
          </p:nvGrpSpPr>
          <p:grpSpPr>
            <a:xfrm>
              <a:off x="801883" y="1657305"/>
              <a:ext cx="5968106" cy="3318005"/>
              <a:chOff x="3575279" y="1676721"/>
              <a:chExt cx="5968106" cy="3318005"/>
            </a:xfrm>
          </p:grpSpPr>
          <p:grpSp>
            <p:nvGrpSpPr>
              <p:cNvPr id="30" name="Gruppieren 29">
                <a:extLst>
                  <a:ext uri="{FF2B5EF4-FFF2-40B4-BE49-F238E27FC236}">
                    <a16:creationId xmlns:a16="http://schemas.microsoft.com/office/drawing/2014/main" id="{922D834F-A957-4C1F-9469-66B79ED90FF8}"/>
                  </a:ext>
                </a:extLst>
              </p:cNvPr>
              <p:cNvGrpSpPr/>
              <p:nvPr/>
            </p:nvGrpSpPr>
            <p:grpSpPr>
              <a:xfrm>
                <a:off x="3575279" y="2550299"/>
                <a:ext cx="5968106" cy="2444427"/>
                <a:chOff x="2911045" y="2533046"/>
                <a:chExt cx="5968106" cy="2444427"/>
              </a:xfrm>
            </p:grpSpPr>
            <p:sp>
              <p:nvSpPr>
                <p:cNvPr id="34" name="Flussdiagramm: Verbinder 33">
                  <a:extLst>
                    <a:ext uri="{FF2B5EF4-FFF2-40B4-BE49-F238E27FC236}">
                      <a16:creationId xmlns:a16="http://schemas.microsoft.com/office/drawing/2014/main" id="{1D08CBDC-2F7A-40CF-88D4-453CC1652E2A}"/>
                    </a:ext>
                  </a:extLst>
                </p:cNvPr>
                <p:cNvSpPr/>
                <p:nvPr/>
              </p:nvSpPr>
              <p:spPr>
                <a:xfrm>
                  <a:off x="4845049" y="2538071"/>
                  <a:ext cx="2501901" cy="2439402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tx2"/>
                      </a:solidFill>
                    </a:rPr>
                    <a:t>z = X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1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*w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1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X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2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*w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2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… + </a:t>
                  </a:r>
                  <a:r>
                    <a:rPr lang="de-DE" dirty="0" err="1">
                      <a:solidFill>
                        <a:schemeClr val="tx2"/>
                      </a:solidFill>
                    </a:rPr>
                    <a:t>X</a:t>
                  </a:r>
                  <a:r>
                    <a:rPr lang="de-DE" baseline="-25000" dirty="0" err="1">
                      <a:solidFill>
                        <a:schemeClr val="tx2"/>
                      </a:solidFill>
                    </a:rPr>
                    <a:t>n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</a:t>
                  </a:r>
                  <a:r>
                    <a:rPr lang="de-DE" dirty="0" err="1">
                      <a:solidFill>
                        <a:schemeClr val="tx2"/>
                      </a:solidFill>
                    </a:rPr>
                    <a:t>w</a:t>
                  </a:r>
                  <a:r>
                    <a:rPr lang="de-DE" baseline="-25000" dirty="0" err="1">
                      <a:solidFill>
                        <a:schemeClr val="tx2"/>
                      </a:solidFill>
                    </a:rPr>
                    <a:t>n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b</a:t>
                  </a:r>
                  <a:br>
                    <a:rPr lang="de-DE" dirty="0">
                      <a:solidFill>
                        <a:schemeClr val="tx2"/>
                      </a:solidFill>
                    </a:rPr>
                  </a:br>
                  <a:endParaRPr lang="de-DE" dirty="0">
                    <a:solidFill>
                      <a:schemeClr val="tx2"/>
                    </a:solidFill>
                  </a:endParaRPr>
                </a:p>
                <a:p>
                  <a:pPr algn="ctr"/>
                  <a:r>
                    <a:rPr lang="de-DE" dirty="0">
                      <a:solidFill>
                        <a:schemeClr val="tx2"/>
                      </a:solidFill>
                    </a:rPr>
                    <a:t>Y = f(z)</a:t>
                  </a:r>
                </a:p>
              </p:txBody>
            </p:sp>
            <p:cxnSp>
              <p:nvCxnSpPr>
                <p:cNvPr id="35" name="Gerade Verbindung mit Pfeil 34">
                  <a:extLst>
                    <a:ext uri="{FF2B5EF4-FFF2-40B4-BE49-F238E27FC236}">
                      <a16:creationId xmlns:a16="http://schemas.microsoft.com/office/drawing/2014/main" id="{FB9385C3-109F-445F-9E6D-1D566206D618}"/>
                    </a:ext>
                  </a:extLst>
                </p:cNvPr>
                <p:cNvCxnSpPr>
                  <a:cxnSpLocks/>
                  <a:endCxn id="34" idx="1"/>
                </p:cNvCxnSpPr>
                <p:nvPr/>
              </p:nvCxnSpPr>
              <p:spPr>
                <a:xfrm>
                  <a:off x="3544971" y="2895313"/>
                  <a:ext cx="166647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Gerade Verbindung mit Pfeil 35">
                  <a:extLst>
                    <a:ext uri="{FF2B5EF4-FFF2-40B4-BE49-F238E27FC236}">
                      <a16:creationId xmlns:a16="http://schemas.microsoft.com/office/drawing/2014/main" id="{66267ED6-3028-454C-ADF5-CFE9C99301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44971" y="3629436"/>
                  <a:ext cx="130007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8B672BE0-3AFC-4161-9E24-AE69DCE5039B}"/>
                    </a:ext>
                  </a:extLst>
                </p:cNvPr>
                <p:cNvSpPr txBox="1"/>
                <p:nvPr/>
              </p:nvSpPr>
              <p:spPr>
                <a:xfrm>
                  <a:off x="2940859" y="2710647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X</a:t>
                  </a:r>
                  <a:r>
                    <a:rPr lang="de-DE" baseline="-25000" dirty="0"/>
                    <a:t>1</a:t>
                  </a:r>
                </a:p>
              </p:txBody>
            </p:sp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BD9AD85C-F772-47FF-8AD5-9E01BB092903}"/>
                    </a:ext>
                  </a:extLst>
                </p:cNvPr>
                <p:cNvSpPr txBox="1"/>
                <p:nvPr/>
              </p:nvSpPr>
              <p:spPr>
                <a:xfrm>
                  <a:off x="2940859" y="344477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X</a:t>
                  </a:r>
                  <a:r>
                    <a:rPr lang="de-DE" baseline="-25000" dirty="0"/>
                    <a:t>2</a:t>
                  </a:r>
                </a:p>
              </p:txBody>
            </p:sp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80D13F3-BB6D-4495-87C6-E231A3CF92F5}"/>
                    </a:ext>
                  </a:extLst>
                </p:cNvPr>
                <p:cNvSpPr txBox="1"/>
                <p:nvPr/>
              </p:nvSpPr>
              <p:spPr>
                <a:xfrm>
                  <a:off x="4017479" y="2533046"/>
                  <a:ext cx="500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w</a:t>
                  </a:r>
                  <a:r>
                    <a:rPr lang="de-DE" baseline="-25000" dirty="0"/>
                    <a:t>1</a:t>
                  </a:r>
                </a:p>
              </p:txBody>
            </p:sp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9AA6C948-5F4C-4C36-BF2D-D745EF911E64}"/>
                    </a:ext>
                  </a:extLst>
                </p:cNvPr>
                <p:cNvSpPr txBox="1"/>
                <p:nvPr/>
              </p:nvSpPr>
              <p:spPr>
                <a:xfrm>
                  <a:off x="4017479" y="3267168"/>
                  <a:ext cx="500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w</a:t>
                  </a:r>
                  <a:r>
                    <a:rPr lang="de-DE" baseline="-25000" dirty="0"/>
                    <a:t>2</a:t>
                  </a:r>
                </a:p>
              </p:txBody>
            </p:sp>
            <p:cxnSp>
              <p:nvCxnSpPr>
                <p:cNvPr id="41" name="Gerade Verbindung mit Pfeil 40">
                  <a:extLst>
                    <a:ext uri="{FF2B5EF4-FFF2-40B4-BE49-F238E27FC236}">
                      <a16:creationId xmlns:a16="http://schemas.microsoft.com/office/drawing/2014/main" id="{C2712335-C02C-4F56-BBD2-2406453C6A21}"/>
                    </a:ext>
                  </a:extLst>
                </p:cNvPr>
                <p:cNvCxnSpPr>
                  <a:cxnSpLocks/>
                  <a:stCxn id="34" idx="6"/>
                </p:cNvCxnSpPr>
                <p:nvPr/>
              </p:nvCxnSpPr>
              <p:spPr>
                <a:xfrm>
                  <a:off x="7346950" y="3757772"/>
                  <a:ext cx="1235242" cy="706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29B9E2BB-20DD-4082-B64C-65D65F351DC9}"/>
                    </a:ext>
                  </a:extLst>
                </p:cNvPr>
                <p:cNvSpPr txBox="1"/>
                <p:nvPr/>
              </p:nvSpPr>
              <p:spPr>
                <a:xfrm>
                  <a:off x="8540597" y="3585066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Y</a:t>
                  </a:r>
                </a:p>
              </p:txBody>
            </p:sp>
            <p:cxnSp>
              <p:nvCxnSpPr>
                <p:cNvPr id="45" name="Gerade Verbindung mit Pfeil 44">
                  <a:extLst>
                    <a:ext uri="{FF2B5EF4-FFF2-40B4-BE49-F238E27FC236}">
                      <a16:creationId xmlns:a16="http://schemas.microsoft.com/office/drawing/2014/main" id="{C0A136CD-F0B5-4ECD-8086-50760E0DE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54292" y="4670948"/>
                  <a:ext cx="163877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BDE6FF44-2818-4018-8AAA-267859E09982}"/>
                    </a:ext>
                  </a:extLst>
                </p:cNvPr>
                <p:cNvSpPr txBox="1"/>
                <p:nvPr/>
              </p:nvSpPr>
              <p:spPr>
                <a:xfrm>
                  <a:off x="2911045" y="4486282"/>
                  <a:ext cx="5310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 err="1"/>
                    <a:t>X</a:t>
                  </a:r>
                  <a:r>
                    <a:rPr lang="de-DE" baseline="-25000" dirty="0" err="1"/>
                    <a:t>n</a:t>
                  </a:r>
                  <a:endParaRPr lang="de-DE" baseline="-25000" dirty="0"/>
                </a:p>
              </p:txBody>
            </p:sp>
            <p:sp>
              <p:nvSpPr>
                <p:cNvPr id="48" name="Textfeld 47">
                  <a:extLst>
                    <a:ext uri="{FF2B5EF4-FFF2-40B4-BE49-F238E27FC236}">
                      <a16:creationId xmlns:a16="http://schemas.microsoft.com/office/drawing/2014/main" id="{186F39CC-29A7-4C9F-9AFE-EC8C52C4FBBB}"/>
                    </a:ext>
                  </a:extLst>
                </p:cNvPr>
                <p:cNvSpPr txBox="1"/>
                <p:nvPr/>
              </p:nvSpPr>
              <p:spPr>
                <a:xfrm>
                  <a:off x="4192439" y="4276375"/>
                  <a:ext cx="7069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 err="1"/>
                    <a:t>w</a:t>
                  </a:r>
                  <a:r>
                    <a:rPr lang="de-DE" baseline="-25000" dirty="0" err="1"/>
                    <a:t>n</a:t>
                  </a:r>
                  <a:endParaRPr lang="de-DE" baseline="-25000" dirty="0"/>
                </a:p>
              </p:txBody>
            </p:sp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F858871F-F2CE-46C9-A60B-B68A81841069}"/>
                    </a:ext>
                  </a:extLst>
                </p:cNvPr>
                <p:cNvSpPr txBox="1"/>
                <p:nvPr/>
              </p:nvSpPr>
              <p:spPr>
                <a:xfrm>
                  <a:off x="4029807" y="3769732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…</a:t>
                  </a:r>
                  <a:endParaRPr lang="de-DE" baseline="-25000" dirty="0"/>
                </a:p>
              </p:txBody>
            </p:sp>
          </p:grpSp>
          <p:sp>
            <p:nvSpPr>
              <p:cNvPr id="31" name="Geschweifte Klammer rechts 30">
                <a:extLst>
                  <a:ext uri="{FF2B5EF4-FFF2-40B4-BE49-F238E27FC236}">
                    <a16:creationId xmlns:a16="http://schemas.microsoft.com/office/drawing/2014/main" id="{307C25A1-07F6-42FA-BF65-E3BB39649234}"/>
                  </a:ext>
                </a:extLst>
              </p:cNvPr>
              <p:cNvSpPr/>
              <p:nvPr/>
            </p:nvSpPr>
            <p:spPr>
              <a:xfrm rot="16200000">
                <a:off x="6564290" y="1192178"/>
                <a:ext cx="391886" cy="2133602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CCC60BE2-CB75-47D7-95C7-76049333BCB7}"/>
                  </a:ext>
                </a:extLst>
              </p:cNvPr>
              <p:cNvSpPr txBox="1"/>
              <p:nvPr/>
            </p:nvSpPr>
            <p:spPr>
              <a:xfrm>
                <a:off x="6456303" y="1676721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p(x)</a:t>
                </a: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EE00BCCA-43F6-4F12-A92A-96F13F072392}"/>
                </a:ext>
              </a:extLst>
            </p:cNvPr>
            <p:cNvGrpSpPr/>
            <p:nvPr/>
          </p:nvGrpSpPr>
          <p:grpSpPr>
            <a:xfrm>
              <a:off x="1961229" y="4881936"/>
              <a:ext cx="1510931" cy="901232"/>
              <a:chOff x="1961229" y="4881936"/>
              <a:chExt cx="1510931" cy="901232"/>
            </a:xfrm>
          </p:grpSpPr>
          <p:cxnSp>
            <p:nvCxnSpPr>
              <p:cNvPr id="44" name="Gerade Verbindung mit Pfeil 43">
                <a:extLst>
                  <a:ext uri="{FF2B5EF4-FFF2-40B4-BE49-F238E27FC236}">
                    <a16:creationId xmlns:a16="http://schemas.microsoft.com/office/drawing/2014/main" id="{D351BE8F-27EC-43B4-A511-4A0A314F59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61229" y="4881936"/>
                <a:ext cx="1510931" cy="9012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31DF0AED-8BF5-438C-8DAD-BD441A1E626D}"/>
                  </a:ext>
                </a:extLst>
              </p:cNvPr>
              <p:cNvSpPr txBox="1"/>
              <p:nvPr/>
            </p:nvSpPr>
            <p:spPr>
              <a:xfrm>
                <a:off x="2202562" y="5147886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b</a:t>
                </a:r>
              </a:p>
            </p:txBody>
          </p:sp>
        </p:grp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3FF6A0F3-8039-467E-9061-07C4ACAE5471}"/>
              </a:ext>
            </a:extLst>
          </p:cNvPr>
          <p:cNvSpPr txBox="1"/>
          <p:nvPr/>
        </p:nvSpPr>
        <p:spPr>
          <a:xfrm>
            <a:off x="4058971" y="5454670"/>
            <a:ext cx="53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  <a:endParaRPr lang="de-DE" baseline="-25000" dirty="0"/>
          </a:p>
        </p:txBody>
      </p:sp>
    </p:spTree>
    <p:extLst>
      <p:ext uri="{BB962C8B-B14F-4D97-AF65-F5344CB8AC3E}">
        <p14:creationId xmlns:p14="http://schemas.microsoft.com/office/powerpoint/2010/main" val="160071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elle 37">
            <a:extLst>
              <a:ext uri="{FF2B5EF4-FFF2-40B4-BE49-F238E27FC236}">
                <a16:creationId xmlns:a16="http://schemas.microsoft.com/office/drawing/2014/main" id="{909377BE-AF79-448E-A477-346571143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725844"/>
              </p:ext>
            </p:extLst>
          </p:nvPr>
        </p:nvGraphicFramePr>
        <p:xfrm>
          <a:off x="1036936" y="3189458"/>
          <a:ext cx="3802023" cy="1371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341">
                  <a:extLst>
                    <a:ext uri="{9D8B030D-6E8A-4147-A177-3AD203B41FA5}">
                      <a16:colId xmlns:a16="http://schemas.microsoft.com/office/drawing/2014/main" val="93774398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1682511105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2184883872"/>
                    </a:ext>
                  </a:extLst>
                </a:gridCol>
              </a:tblGrid>
              <a:tr h="430428">
                <a:tc>
                  <a:txBody>
                    <a:bodyPr/>
                    <a:lstStyle/>
                    <a:p>
                      <a:r>
                        <a:rPr lang="de-DE" sz="1200" dirty="0"/>
                        <a:t>Schulterhöhe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Gewicht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Wahrheitswert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902235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 (Katze)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21311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69590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68377"/>
                  </a:ext>
                </a:extLst>
              </a:tr>
            </a:tbl>
          </a:graphicData>
        </a:graphic>
      </p:graphicFrame>
      <p:graphicFrame>
        <p:nvGraphicFramePr>
          <p:cNvPr id="12" name="Tabelle 37">
            <a:extLst>
              <a:ext uri="{FF2B5EF4-FFF2-40B4-BE49-F238E27FC236}">
                <a16:creationId xmlns:a16="http://schemas.microsoft.com/office/drawing/2014/main" id="{BD914D43-1013-48A4-9787-E1AA5F24D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344537"/>
              </p:ext>
            </p:extLst>
          </p:nvPr>
        </p:nvGraphicFramePr>
        <p:xfrm>
          <a:off x="6012107" y="3189458"/>
          <a:ext cx="4921774" cy="1344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054">
                  <a:extLst>
                    <a:ext uri="{9D8B030D-6E8A-4147-A177-3AD203B41FA5}">
                      <a16:colId xmlns:a16="http://schemas.microsoft.com/office/drawing/2014/main" val="93774398"/>
                    </a:ext>
                  </a:extLst>
                </a:gridCol>
                <a:gridCol w="1397860">
                  <a:extLst>
                    <a:ext uri="{9D8B030D-6E8A-4147-A177-3AD203B41FA5}">
                      <a16:colId xmlns:a16="http://schemas.microsoft.com/office/drawing/2014/main" val="1682511105"/>
                    </a:ext>
                  </a:extLst>
                </a:gridCol>
                <a:gridCol w="1397860">
                  <a:extLst>
                    <a:ext uri="{9D8B030D-6E8A-4147-A177-3AD203B41FA5}">
                      <a16:colId xmlns:a16="http://schemas.microsoft.com/office/drawing/2014/main" val="2184883872"/>
                    </a:ext>
                  </a:extLst>
                </a:gridCol>
              </a:tblGrid>
              <a:tr h="430428">
                <a:tc>
                  <a:txBody>
                    <a:bodyPr/>
                    <a:lstStyle/>
                    <a:p>
                      <a:r>
                        <a:rPr lang="de-DE" sz="1200" dirty="0"/>
                        <a:t>Grundstücksgröße (m</a:t>
                      </a:r>
                      <a:r>
                        <a:rPr lang="de-DE" sz="1200" baseline="30000" dirty="0"/>
                        <a:t>2</a:t>
                      </a:r>
                      <a:r>
                        <a:rPr lang="de-DE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Hausgröße (m</a:t>
                      </a:r>
                      <a:r>
                        <a:rPr lang="de-DE" sz="1200" baseline="30000" dirty="0"/>
                        <a:t>2</a:t>
                      </a:r>
                      <a:r>
                        <a:rPr lang="de-DE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Preis (€)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902235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700.000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21311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1.100.000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69590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1.300.000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68377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AE1542A9-33F0-4AA8-B179-EB5C7F6D9327}"/>
              </a:ext>
            </a:extLst>
          </p:cNvPr>
          <p:cNvSpPr txBox="1"/>
          <p:nvPr/>
        </p:nvSpPr>
        <p:spPr>
          <a:xfrm>
            <a:off x="1850659" y="2820126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Klassifizierung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25236A-6A98-4CDB-ACD8-F0EEF5138174}"/>
              </a:ext>
            </a:extLst>
          </p:cNvPr>
          <p:cNvSpPr txBox="1"/>
          <p:nvPr/>
        </p:nvSpPr>
        <p:spPr>
          <a:xfrm>
            <a:off x="7692658" y="282012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Regression</a:t>
            </a:r>
          </a:p>
        </p:txBody>
      </p:sp>
      <p:sp>
        <p:nvSpPr>
          <p:cNvPr id="19" name="Titel 3">
            <a:extLst>
              <a:ext uri="{FF2B5EF4-FFF2-40B4-BE49-F238E27FC236}">
                <a16:creationId xmlns:a16="http://schemas.microsoft.com/office/drawing/2014/main" id="{4D11C322-F470-428E-A70C-FBE40ECBA98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Übersicht über Maschinelles Lernen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C6845DD-DD9C-4BCC-B9A6-84966E3E5A2C}"/>
              </a:ext>
            </a:extLst>
          </p:cNvPr>
          <p:cNvSpPr txBox="1"/>
          <p:nvPr/>
        </p:nvSpPr>
        <p:spPr>
          <a:xfrm>
            <a:off x="898183" y="1292215"/>
            <a:ext cx="175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Teilgebiete</a:t>
            </a:r>
          </a:p>
        </p:txBody>
      </p:sp>
    </p:spTree>
    <p:extLst>
      <p:ext uri="{BB962C8B-B14F-4D97-AF65-F5344CB8AC3E}">
        <p14:creationId xmlns:p14="http://schemas.microsoft.com/office/powerpoint/2010/main" val="132691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5D71C734-3984-4F13-9850-5EB462B81F38}"/>
              </a:ext>
            </a:extLst>
          </p:cNvPr>
          <p:cNvGrpSpPr/>
          <p:nvPr/>
        </p:nvGrpSpPr>
        <p:grpSpPr>
          <a:xfrm>
            <a:off x="1068845" y="2263644"/>
            <a:ext cx="10054309" cy="2826709"/>
            <a:chOff x="1532466" y="1690688"/>
            <a:chExt cx="10054309" cy="2826709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466FA02C-8EFE-4FDE-AACC-40B19A6AC98D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60270591-7225-4732-AEDE-C0B6B87F8AC6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4" name="Flussdiagramm: Verbinder 3">
                  <a:extLst>
                    <a:ext uri="{FF2B5EF4-FFF2-40B4-BE49-F238E27FC236}">
                      <a16:creationId xmlns:a16="http://schemas.microsoft.com/office/drawing/2014/main" id="{D80CE8BD-B68E-405A-83AD-C94AB11D47E5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1" name="Flussdiagramm: Verbinder 10">
                  <a:extLst>
                    <a:ext uri="{FF2B5EF4-FFF2-40B4-BE49-F238E27FC236}">
                      <a16:creationId xmlns:a16="http://schemas.microsoft.com/office/drawing/2014/main" id="{D8A0F55F-069B-4976-9436-82171AA585B4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" name="Flussdiagramm: Verbinder 12">
                  <a:extLst>
                    <a:ext uri="{FF2B5EF4-FFF2-40B4-BE49-F238E27FC236}">
                      <a16:creationId xmlns:a16="http://schemas.microsoft.com/office/drawing/2014/main" id="{F2B34D62-33E4-418A-8173-E643061035AF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4" name="Flussdiagramm: Verbinder 13">
                  <a:extLst>
                    <a:ext uri="{FF2B5EF4-FFF2-40B4-BE49-F238E27FC236}">
                      <a16:creationId xmlns:a16="http://schemas.microsoft.com/office/drawing/2014/main" id="{79E595C3-19CD-45D0-9465-0B35B582CD65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5" name="Flussdiagramm: Verbinder 14">
                  <a:extLst>
                    <a:ext uri="{FF2B5EF4-FFF2-40B4-BE49-F238E27FC236}">
                      <a16:creationId xmlns:a16="http://schemas.microsoft.com/office/drawing/2014/main" id="{59A058CC-D9A9-47E9-833D-CF908A0D7A73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" name="Flussdiagramm: Verbinder 16">
                  <a:extLst>
                    <a:ext uri="{FF2B5EF4-FFF2-40B4-BE49-F238E27FC236}">
                      <a16:creationId xmlns:a16="http://schemas.microsoft.com/office/drawing/2014/main" id="{9F2FA80D-D8A7-4EF0-846B-3DC3BCAEE46E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8" name="Flussdiagramm: Verbinder 17">
                  <a:extLst>
                    <a:ext uri="{FF2B5EF4-FFF2-40B4-BE49-F238E27FC236}">
                      <a16:creationId xmlns:a16="http://schemas.microsoft.com/office/drawing/2014/main" id="{145075B7-858A-4C26-965A-C64CEBB9AF89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0" name="Gerader Verbinder 19">
                  <a:extLst>
                    <a:ext uri="{FF2B5EF4-FFF2-40B4-BE49-F238E27FC236}">
                      <a16:creationId xmlns:a16="http://schemas.microsoft.com/office/drawing/2014/main" id="{DF0C18F0-55C5-42C0-BCBA-F438653D3589}"/>
                    </a:ext>
                  </a:extLst>
                </p:cNvPr>
                <p:cNvCxnSpPr>
                  <a:cxnSpLocks/>
                  <a:stCxn id="4" idx="6"/>
                  <a:endCxn id="13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Gerader Verbinder 20">
                  <a:extLst>
                    <a:ext uri="{FF2B5EF4-FFF2-40B4-BE49-F238E27FC236}">
                      <a16:creationId xmlns:a16="http://schemas.microsoft.com/office/drawing/2014/main" id="{537815EE-9970-4ABE-B907-266EC6C27AFA}"/>
                    </a:ext>
                  </a:extLst>
                </p:cNvPr>
                <p:cNvCxnSpPr>
                  <a:cxnSpLocks/>
                  <a:stCxn id="4" idx="6"/>
                  <a:endCxn id="14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4C43C6DE-D8B8-4F31-81BF-103BC35996FF}"/>
                    </a:ext>
                  </a:extLst>
                </p:cNvPr>
                <p:cNvCxnSpPr>
                  <a:cxnSpLocks/>
                  <a:stCxn id="4" idx="6"/>
                  <a:endCxn id="15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r Verbinder 29">
                  <a:extLst>
                    <a:ext uri="{FF2B5EF4-FFF2-40B4-BE49-F238E27FC236}">
                      <a16:creationId xmlns:a16="http://schemas.microsoft.com/office/drawing/2014/main" id="{1560A915-123F-4BBD-879C-A7DFCB40DE22}"/>
                    </a:ext>
                  </a:extLst>
                </p:cNvPr>
                <p:cNvCxnSpPr>
                  <a:cxnSpLocks/>
                  <a:stCxn id="11" idx="6"/>
                  <a:endCxn id="13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6FBFA77F-C7C8-40F8-A1C7-7A6FC28E628C}"/>
                    </a:ext>
                  </a:extLst>
                </p:cNvPr>
                <p:cNvCxnSpPr>
                  <a:cxnSpLocks/>
                  <a:stCxn id="11" idx="6"/>
                  <a:endCxn id="14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Gerader Verbinder 49">
                  <a:extLst>
                    <a:ext uri="{FF2B5EF4-FFF2-40B4-BE49-F238E27FC236}">
                      <a16:creationId xmlns:a16="http://schemas.microsoft.com/office/drawing/2014/main" id="{0B9A95E6-89E8-44CE-8E38-FA2695370C37}"/>
                    </a:ext>
                  </a:extLst>
                </p:cNvPr>
                <p:cNvCxnSpPr>
                  <a:cxnSpLocks/>
                  <a:stCxn id="17" idx="2"/>
                  <a:endCxn id="13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Gerader Verbinder 52">
                  <a:extLst>
                    <a:ext uri="{FF2B5EF4-FFF2-40B4-BE49-F238E27FC236}">
                      <a16:creationId xmlns:a16="http://schemas.microsoft.com/office/drawing/2014/main" id="{04E7B7E6-5136-46D4-91B0-3AB3B0F14F2D}"/>
                    </a:ext>
                  </a:extLst>
                </p:cNvPr>
                <p:cNvCxnSpPr>
                  <a:cxnSpLocks/>
                  <a:stCxn id="17" idx="2"/>
                  <a:endCxn id="14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>
                  <a:extLst>
                    <a:ext uri="{FF2B5EF4-FFF2-40B4-BE49-F238E27FC236}">
                      <a16:creationId xmlns:a16="http://schemas.microsoft.com/office/drawing/2014/main" id="{899259C5-906E-4FF7-BD91-E27FB596501A}"/>
                    </a:ext>
                  </a:extLst>
                </p:cNvPr>
                <p:cNvCxnSpPr>
                  <a:cxnSpLocks/>
                  <a:stCxn id="17" idx="2"/>
                  <a:endCxn id="15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Gerader Verbinder 61">
                  <a:extLst>
                    <a:ext uri="{FF2B5EF4-FFF2-40B4-BE49-F238E27FC236}">
                      <a16:creationId xmlns:a16="http://schemas.microsoft.com/office/drawing/2014/main" id="{E40DA542-5BDC-4669-BFB3-92344F383863}"/>
                    </a:ext>
                  </a:extLst>
                </p:cNvPr>
                <p:cNvCxnSpPr>
                  <a:cxnSpLocks/>
                  <a:stCxn id="13" idx="6"/>
                  <a:endCxn id="1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Gerader Verbinder 64">
                  <a:extLst>
                    <a:ext uri="{FF2B5EF4-FFF2-40B4-BE49-F238E27FC236}">
                      <a16:creationId xmlns:a16="http://schemas.microsoft.com/office/drawing/2014/main" id="{65389C5D-10D7-4648-BE13-5191B76B6253}"/>
                    </a:ext>
                  </a:extLst>
                </p:cNvPr>
                <p:cNvCxnSpPr>
                  <a:cxnSpLocks/>
                  <a:stCxn id="18" idx="2"/>
                  <a:endCxn id="14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04977789-8E1A-4A04-92F0-9C397881F2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r Verbinder 80">
                <a:extLst>
                  <a:ext uri="{FF2B5EF4-FFF2-40B4-BE49-F238E27FC236}">
                    <a16:creationId xmlns:a16="http://schemas.microsoft.com/office/drawing/2014/main" id="{FA917C85-E8C7-4ECC-B603-A88EF6512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r Verbinder 84">
                <a:extLst>
                  <a:ext uri="{FF2B5EF4-FFF2-40B4-BE49-F238E27FC236}">
                    <a16:creationId xmlns:a16="http://schemas.microsoft.com/office/drawing/2014/main" id="{005B1122-3E5B-45DE-8705-9AE7F5946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3D458E2-0E08-4971-A6CC-8742CFC04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FCF1858F-0171-4589-9F4B-B02AE0F191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081286E-F2B1-4F02-9783-040F6227AD9F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4D2382D3-D50C-4C4A-B0EB-DB23F44DB601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55F01395-7EF4-4869-899B-BD28D97C1F0B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4D379492-4380-46BD-B44F-54CC2D94EF4B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1F94262B-E4D8-4E09-A95F-36958853F70E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647F9C60-6A3E-4979-BFE7-F39C1D602E11}"/>
                  </a:ext>
                </a:extLst>
              </p:cNvPr>
              <p:cNvCxnSpPr>
                <a:cxnSpLocks/>
                <a:stCxn id="11" idx="6"/>
                <a:endCxn id="82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4B731F63-E43E-4EEE-8F97-C862CE08A3CF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F20E87CE-BCD1-412B-9B3D-DEAB751A6965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D544D3F6-2F2F-4E25-9B10-01FD6AF11C42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Titel 3">
            <a:extLst>
              <a:ext uri="{FF2B5EF4-FFF2-40B4-BE49-F238E27FC236}">
                <a16:creationId xmlns:a16="http://schemas.microsoft.com/office/drawing/2014/main" id="{2F3E1454-05FF-425B-B71C-8152744D28D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Reizweiterleitung in einem neuronalen netz</a:t>
            </a:r>
          </a:p>
        </p:txBody>
      </p:sp>
    </p:spTree>
    <p:extLst>
      <p:ext uri="{BB962C8B-B14F-4D97-AF65-F5344CB8AC3E}">
        <p14:creationId xmlns:p14="http://schemas.microsoft.com/office/powerpoint/2010/main" val="239424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feil: nach oben gebogen 3">
            <a:extLst>
              <a:ext uri="{FF2B5EF4-FFF2-40B4-BE49-F238E27FC236}">
                <a16:creationId xmlns:a16="http://schemas.microsoft.com/office/drawing/2014/main" id="{51DACB88-2E22-4BE8-A20C-401114C1FF2B}"/>
              </a:ext>
            </a:extLst>
          </p:cNvPr>
          <p:cNvSpPr/>
          <p:nvPr/>
        </p:nvSpPr>
        <p:spPr>
          <a:xfrm rot="16200000" flipV="1">
            <a:off x="5914956" y="1972004"/>
            <a:ext cx="515212" cy="48496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584B886C-0F95-4DA5-A6E6-9CA6CBDCE055}"/>
                  </a:ext>
                </a:extLst>
              </p:cNvPr>
              <p:cNvSpPr txBox="1"/>
              <p:nvPr/>
            </p:nvSpPr>
            <p:spPr>
              <a:xfrm>
                <a:off x="6524187" y="1857095"/>
                <a:ext cx="6096000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de-DE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7"/>
                            </m:r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i="1" baseline="-25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baseline="-25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i="1" baseline="-25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baseline="-25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584B886C-0F95-4DA5-A6E6-9CA6CBDCE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187" y="1857095"/>
                <a:ext cx="6096000" cy="392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6300EB85-79F7-46D9-9F50-0E8D90A61A3E}"/>
                  </a:ext>
                </a:extLst>
              </p:cNvPr>
              <p:cNvSpPr txBox="1"/>
              <p:nvPr/>
            </p:nvSpPr>
            <p:spPr>
              <a:xfrm>
                <a:off x="6529344" y="2300619"/>
                <a:ext cx="609600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de-DE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de-DE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6300EB85-79F7-46D9-9F50-0E8D90A61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344" y="2300619"/>
                <a:ext cx="6096000" cy="380810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itel 3">
            <a:extLst>
              <a:ext uri="{FF2B5EF4-FFF2-40B4-BE49-F238E27FC236}">
                <a16:creationId xmlns:a16="http://schemas.microsoft.com/office/drawing/2014/main" id="{046BC40A-61AC-4DED-9A42-4A8E58FEF2F6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Reizweiterleitung in einem neuronalen netz</a:t>
            </a:r>
          </a:p>
        </p:txBody>
      </p:sp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4D408B5B-E3D2-4593-827E-C9AF344D9FD1}"/>
              </a:ext>
            </a:extLst>
          </p:cNvPr>
          <p:cNvGrpSpPr/>
          <p:nvPr/>
        </p:nvGrpSpPr>
        <p:grpSpPr>
          <a:xfrm>
            <a:off x="1052641" y="2672849"/>
            <a:ext cx="10054309" cy="2826709"/>
            <a:chOff x="1532466" y="1690688"/>
            <a:chExt cx="10054309" cy="2826709"/>
          </a:xfrm>
        </p:grpSpPr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5B00686F-8BB4-4253-A96F-5D7971B2ACFD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160" name="Gruppieren 159">
                <a:extLst>
                  <a:ext uri="{FF2B5EF4-FFF2-40B4-BE49-F238E27FC236}">
                    <a16:creationId xmlns:a16="http://schemas.microsoft.com/office/drawing/2014/main" id="{482FF85A-0382-4909-873C-C88A8E1D2BEE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173" name="Flussdiagramm: Verbinder 172">
                  <a:extLst>
                    <a:ext uri="{FF2B5EF4-FFF2-40B4-BE49-F238E27FC236}">
                      <a16:creationId xmlns:a16="http://schemas.microsoft.com/office/drawing/2014/main" id="{E6F96AD0-90ED-4802-96F1-6BC3E078C9A9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4" name="Flussdiagramm: Verbinder 173">
                  <a:extLst>
                    <a:ext uri="{FF2B5EF4-FFF2-40B4-BE49-F238E27FC236}">
                      <a16:creationId xmlns:a16="http://schemas.microsoft.com/office/drawing/2014/main" id="{510DEC77-88A9-4D01-AC70-0C488C7B5E2B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5" name="Flussdiagramm: Verbinder 174">
                  <a:extLst>
                    <a:ext uri="{FF2B5EF4-FFF2-40B4-BE49-F238E27FC236}">
                      <a16:creationId xmlns:a16="http://schemas.microsoft.com/office/drawing/2014/main" id="{D7274EB9-7248-4483-93D8-3A139499221F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6" name="Flussdiagramm: Verbinder 175">
                  <a:extLst>
                    <a:ext uri="{FF2B5EF4-FFF2-40B4-BE49-F238E27FC236}">
                      <a16:creationId xmlns:a16="http://schemas.microsoft.com/office/drawing/2014/main" id="{1AA0CFED-8804-4F7F-A74F-75278E376359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7" name="Flussdiagramm: Verbinder 176">
                  <a:extLst>
                    <a:ext uri="{FF2B5EF4-FFF2-40B4-BE49-F238E27FC236}">
                      <a16:creationId xmlns:a16="http://schemas.microsoft.com/office/drawing/2014/main" id="{737A3E59-66D1-4A85-9E49-14BB8D45A0A8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8" name="Flussdiagramm: Verbinder 177">
                  <a:extLst>
                    <a:ext uri="{FF2B5EF4-FFF2-40B4-BE49-F238E27FC236}">
                      <a16:creationId xmlns:a16="http://schemas.microsoft.com/office/drawing/2014/main" id="{57F021C8-33A4-4D04-8F09-AB84F42CE4DF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9" name="Flussdiagramm: Verbinder 178">
                  <a:extLst>
                    <a:ext uri="{FF2B5EF4-FFF2-40B4-BE49-F238E27FC236}">
                      <a16:creationId xmlns:a16="http://schemas.microsoft.com/office/drawing/2014/main" id="{B32806DB-67F2-46BD-B7E3-C54B6FD51881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80" name="Gerader Verbinder 179">
                  <a:extLst>
                    <a:ext uri="{FF2B5EF4-FFF2-40B4-BE49-F238E27FC236}">
                      <a16:creationId xmlns:a16="http://schemas.microsoft.com/office/drawing/2014/main" id="{BF226F69-7325-4F6F-B48D-464A14C3863F}"/>
                    </a:ext>
                  </a:extLst>
                </p:cNvPr>
                <p:cNvCxnSpPr>
                  <a:cxnSpLocks/>
                  <a:stCxn id="173" idx="6"/>
                  <a:endCxn id="175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80">
                  <a:extLst>
                    <a:ext uri="{FF2B5EF4-FFF2-40B4-BE49-F238E27FC236}">
                      <a16:creationId xmlns:a16="http://schemas.microsoft.com/office/drawing/2014/main" id="{3E0BB934-6037-4827-9394-082446258718}"/>
                    </a:ext>
                  </a:extLst>
                </p:cNvPr>
                <p:cNvCxnSpPr>
                  <a:cxnSpLocks/>
                  <a:stCxn id="173" idx="6"/>
                  <a:endCxn id="176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81">
                  <a:extLst>
                    <a:ext uri="{FF2B5EF4-FFF2-40B4-BE49-F238E27FC236}">
                      <a16:creationId xmlns:a16="http://schemas.microsoft.com/office/drawing/2014/main" id="{AB5046A5-FE8E-48CE-80DA-6B50854C7CA2}"/>
                    </a:ext>
                  </a:extLst>
                </p:cNvPr>
                <p:cNvCxnSpPr>
                  <a:cxnSpLocks/>
                  <a:stCxn id="173" idx="6"/>
                  <a:endCxn id="177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82">
                  <a:extLst>
                    <a:ext uri="{FF2B5EF4-FFF2-40B4-BE49-F238E27FC236}">
                      <a16:creationId xmlns:a16="http://schemas.microsoft.com/office/drawing/2014/main" id="{CFA53BB4-40F1-451E-82E8-4786A631EEA9}"/>
                    </a:ext>
                  </a:extLst>
                </p:cNvPr>
                <p:cNvCxnSpPr>
                  <a:cxnSpLocks/>
                  <a:stCxn id="174" idx="6"/>
                  <a:endCxn id="175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83">
                  <a:extLst>
                    <a:ext uri="{FF2B5EF4-FFF2-40B4-BE49-F238E27FC236}">
                      <a16:creationId xmlns:a16="http://schemas.microsoft.com/office/drawing/2014/main" id="{7154E5C6-3CC2-4E24-BE9D-A4485B219193}"/>
                    </a:ext>
                  </a:extLst>
                </p:cNvPr>
                <p:cNvCxnSpPr>
                  <a:cxnSpLocks/>
                  <a:stCxn id="174" idx="6"/>
                  <a:endCxn id="176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Gerader Verbinder 184">
                  <a:extLst>
                    <a:ext uri="{FF2B5EF4-FFF2-40B4-BE49-F238E27FC236}">
                      <a16:creationId xmlns:a16="http://schemas.microsoft.com/office/drawing/2014/main" id="{4925F8C0-0CCE-4EC5-BE7E-BA1F6D3BEE9A}"/>
                    </a:ext>
                  </a:extLst>
                </p:cNvPr>
                <p:cNvCxnSpPr>
                  <a:cxnSpLocks/>
                  <a:stCxn id="178" idx="2"/>
                  <a:endCxn id="175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Gerader Verbinder 185">
                  <a:extLst>
                    <a:ext uri="{FF2B5EF4-FFF2-40B4-BE49-F238E27FC236}">
                      <a16:creationId xmlns:a16="http://schemas.microsoft.com/office/drawing/2014/main" id="{AB1D4B2D-A61C-404F-8048-95C16A5243A3}"/>
                    </a:ext>
                  </a:extLst>
                </p:cNvPr>
                <p:cNvCxnSpPr>
                  <a:cxnSpLocks/>
                  <a:stCxn id="178" idx="2"/>
                  <a:endCxn id="176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Gerader Verbinder 186">
                  <a:extLst>
                    <a:ext uri="{FF2B5EF4-FFF2-40B4-BE49-F238E27FC236}">
                      <a16:creationId xmlns:a16="http://schemas.microsoft.com/office/drawing/2014/main" id="{4DD6DC26-6253-4083-A5A7-F245B89DA1AA}"/>
                    </a:ext>
                  </a:extLst>
                </p:cNvPr>
                <p:cNvCxnSpPr>
                  <a:cxnSpLocks/>
                  <a:stCxn id="178" idx="2"/>
                  <a:endCxn id="177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Gerader Verbinder 187">
                  <a:extLst>
                    <a:ext uri="{FF2B5EF4-FFF2-40B4-BE49-F238E27FC236}">
                      <a16:creationId xmlns:a16="http://schemas.microsoft.com/office/drawing/2014/main" id="{9733DFAE-82D2-4978-8978-6C6E2B2FC93F}"/>
                    </a:ext>
                  </a:extLst>
                </p:cNvPr>
                <p:cNvCxnSpPr>
                  <a:cxnSpLocks/>
                  <a:stCxn id="175" idx="6"/>
                  <a:endCxn id="179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Gerader Verbinder 188">
                  <a:extLst>
                    <a:ext uri="{FF2B5EF4-FFF2-40B4-BE49-F238E27FC236}">
                      <a16:creationId xmlns:a16="http://schemas.microsoft.com/office/drawing/2014/main" id="{05E7EEE3-A82E-4F33-8141-3D105D9E7D78}"/>
                    </a:ext>
                  </a:extLst>
                </p:cNvPr>
                <p:cNvCxnSpPr>
                  <a:cxnSpLocks/>
                  <a:stCxn id="179" idx="2"/>
                  <a:endCxn id="176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1" name="Gerader Verbinder 160">
                <a:extLst>
                  <a:ext uri="{FF2B5EF4-FFF2-40B4-BE49-F238E27FC236}">
                    <a16:creationId xmlns:a16="http://schemas.microsoft.com/office/drawing/2014/main" id="{7D587A54-330D-48DB-BCEE-3D5C6AEC3A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Gerader Verbinder 161">
                <a:extLst>
                  <a:ext uri="{FF2B5EF4-FFF2-40B4-BE49-F238E27FC236}">
                    <a16:creationId xmlns:a16="http://schemas.microsoft.com/office/drawing/2014/main" id="{61FB0E29-7187-42A6-8F13-E233D78444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Gerader Verbinder 162">
                <a:extLst>
                  <a:ext uri="{FF2B5EF4-FFF2-40B4-BE49-F238E27FC236}">
                    <a16:creationId xmlns:a16="http://schemas.microsoft.com/office/drawing/2014/main" id="{B5DE9BDA-1110-45E0-BEBA-F9A554D75F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Gerader Verbinder 163">
                <a:extLst>
                  <a:ext uri="{FF2B5EF4-FFF2-40B4-BE49-F238E27FC236}">
                    <a16:creationId xmlns:a16="http://schemas.microsoft.com/office/drawing/2014/main" id="{0530C929-12B3-4306-B893-E923E276CD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Gerader Verbinder 164">
                <a:extLst>
                  <a:ext uri="{FF2B5EF4-FFF2-40B4-BE49-F238E27FC236}">
                    <a16:creationId xmlns:a16="http://schemas.microsoft.com/office/drawing/2014/main" id="{7FC2AF31-8D50-440D-AD43-088E5345AB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Textfeld 165">
                <a:extLst>
                  <a:ext uri="{FF2B5EF4-FFF2-40B4-BE49-F238E27FC236}">
                    <a16:creationId xmlns:a16="http://schemas.microsoft.com/office/drawing/2014/main" id="{B329DBD7-B1F2-4E86-8941-4C110D992520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67" name="Textfeld 166">
                <a:extLst>
                  <a:ext uri="{FF2B5EF4-FFF2-40B4-BE49-F238E27FC236}">
                    <a16:creationId xmlns:a16="http://schemas.microsoft.com/office/drawing/2014/main" id="{6D68C862-C8AE-4477-BE85-3D15C867D4A0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68" name="Textfeld 167">
                <a:extLst>
                  <a:ext uri="{FF2B5EF4-FFF2-40B4-BE49-F238E27FC236}">
                    <a16:creationId xmlns:a16="http://schemas.microsoft.com/office/drawing/2014/main" id="{D4F3F9AC-816A-4E0E-9001-CDA03246F2B9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69" name="Textfeld 168">
                <a:extLst>
                  <a:ext uri="{FF2B5EF4-FFF2-40B4-BE49-F238E27FC236}">
                    <a16:creationId xmlns:a16="http://schemas.microsoft.com/office/drawing/2014/main" id="{4859BCF9-D128-4ADF-A687-BEC0042720C4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70" name="Textfeld 169">
                <a:extLst>
                  <a:ext uri="{FF2B5EF4-FFF2-40B4-BE49-F238E27FC236}">
                    <a16:creationId xmlns:a16="http://schemas.microsoft.com/office/drawing/2014/main" id="{05F4201D-7DCE-4335-A3E8-2B9C4CCEEEAC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A58DD3F7-7F48-4224-9673-985405B3F43D}"/>
                  </a:ext>
                </a:extLst>
              </p:cNvPr>
              <p:cNvCxnSpPr>
                <a:cxnSpLocks/>
                <a:stCxn id="174" idx="6"/>
                <a:endCxn id="168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F6E2E7CC-94D2-4062-8A75-39976581F21C}"/>
                  </a:ext>
                </a:extLst>
              </p:cNvPr>
              <p:cNvCxnSpPr>
                <a:cxnSpLocks/>
                <a:endCxn id="179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6" name="Textfeld 145">
              <a:extLst>
                <a:ext uri="{FF2B5EF4-FFF2-40B4-BE49-F238E27FC236}">
                  <a16:creationId xmlns:a16="http://schemas.microsoft.com/office/drawing/2014/main" id="{61735E76-5972-4FF5-8613-564826FD9CD4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00B050"/>
                  </a:solidFill>
                </a:rPr>
                <a:t>x</a:t>
              </a:r>
              <a:r>
                <a:rPr lang="de-DE" sz="1600" baseline="-250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C0F8006B-4C11-49D2-9EF2-597FF381407D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00B050"/>
                  </a:solidFill>
                </a:rPr>
                <a:t>x</a:t>
              </a:r>
              <a:r>
                <a:rPr lang="de-DE" sz="1600" baseline="-25000" dirty="0">
                  <a:solidFill>
                    <a:srgbClr val="00B05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feld 147">
                  <a:extLst>
                    <a:ext uri="{FF2B5EF4-FFF2-40B4-BE49-F238E27FC236}">
                      <a16:creationId xmlns:a16="http://schemas.microsoft.com/office/drawing/2014/main" id="{F5154D75-0DDC-4964-A04B-44909B0EEDCD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Textfeld 147">
                  <a:extLst>
                    <a:ext uri="{FF2B5EF4-FFF2-40B4-BE49-F238E27FC236}">
                      <a16:creationId xmlns:a16="http://schemas.microsoft.com/office/drawing/2014/main" id="{F5154D75-0DDC-4964-A04B-44909B0EE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F3759189-CCE9-49EC-9D37-BBE34476B4B8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F3759189-CCE9-49EC-9D37-BBE34476B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8281642B-37DF-439B-B261-8A7C1FA8D8A0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8281642B-37DF-439B-B261-8A7C1FA8D8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feld 150">
                  <a:extLst>
                    <a:ext uri="{FF2B5EF4-FFF2-40B4-BE49-F238E27FC236}">
                      <a16:creationId xmlns:a16="http://schemas.microsoft.com/office/drawing/2014/main" id="{C27D2722-5E47-45DA-A42B-85F1B09587DA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1" name="Textfeld 150">
                  <a:extLst>
                    <a:ext uri="{FF2B5EF4-FFF2-40B4-BE49-F238E27FC236}">
                      <a16:creationId xmlns:a16="http://schemas.microsoft.com/office/drawing/2014/main" id="{C27D2722-5E47-45DA-A42B-85F1B09587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feld 151">
                  <a:extLst>
                    <a:ext uri="{FF2B5EF4-FFF2-40B4-BE49-F238E27FC236}">
                      <a16:creationId xmlns:a16="http://schemas.microsoft.com/office/drawing/2014/main" id="{97688FF0-2A5B-4C6A-BA0C-C01E0C8D73B6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Textfeld 151">
                  <a:extLst>
                    <a:ext uri="{FF2B5EF4-FFF2-40B4-BE49-F238E27FC236}">
                      <a16:creationId xmlns:a16="http://schemas.microsoft.com/office/drawing/2014/main" id="{97688FF0-2A5B-4C6A-BA0C-C01E0C8D7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feld 152">
                  <a:extLst>
                    <a:ext uri="{FF2B5EF4-FFF2-40B4-BE49-F238E27FC236}">
                      <a16:creationId xmlns:a16="http://schemas.microsoft.com/office/drawing/2014/main" id="{2D7AEA65-7B9B-4203-AD4E-055DC4159814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Textfeld 152">
                  <a:extLst>
                    <a:ext uri="{FF2B5EF4-FFF2-40B4-BE49-F238E27FC236}">
                      <a16:creationId xmlns:a16="http://schemas.microsoft.com/office/drawing/2014/main" id="{2D7AEA65-7B9B-4203-AD4E-055DC41598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feld 153">
                  <a:extLst>
                    <a:ext uri="{FF2B5EF4-FFF2-40B4-BE49-F238E27FC236}">
                      <a16:creationId xmlns:a16="http://schemas.microsoft.com/office/drawing/2014/main" id="{18CC8087-42D5-4FAC-AD8B-A837FAF890A4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Textfeld 153">
                  <a:extLst>
                    <a:ext uri="{FF2B5EF4-FFF2-40B4-BE49-F238E27FC236}">
                      <a16:creationId xmlns:a16="http://schemas.microsoft.com/office/drawing/2014/main" id="{18CC8087-42D5-4FAC-AD8B-A837FAF89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feld 154">
                  <a:extLst>
                    <a:ext uri="{FF2B5EF4-FFF2-40B4-BE49-F238E27FC236}">
                      <a16:creationId xmlns:a16="http://schemas.microsoft.com/office/drawing/2014/main" id="{FBF53E8F-5669-4DCD-9B6D-DCE4C93D104E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Textfeld 154">
                  <a:extLst>
                    <a:ext uri="{FF2B5EF4-FFF2-40B4-BE49-F238E27FC236}">
                      <a16:creationId xmlns:a16="http://schemas.microsoft.com/office/drawing/2014/main" id="{FBF53E8F-5669-4DCD-9B6D-DCE4C93D1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feld 155">
                  <a:extLst>
                    <a:ext uri="{FF2B5EF4-FFF2-40B4-BE49-F238E27FC236}">
                      <a16:creationId xmlns:a16="http://schemas.microsoft.com/office/drawing/2014/main" id="{77C33A45-3B01-4269-8C0C-79E41D8A6BAC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feld 155">
                  <a:extLst>
                    <a:ext uri="{FF2B5EF4-FFF2-40B4-BE49-F238E27FC236}">
                      <a16:creationId xmlns:a16="http://schemas.microsoft.com/office/drawing/2014/main" id="{77C33A45-3B01-4269-8C0C-79E41D8A6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feld 156">
                  <a:extLst>
                    <a:ext uri="{FF2B5EF4-FFF2-40B4-BE49-F238E27FC236}">
                      <a16:creationId xmlns:a16="http://schemas.microsoft.com/office/drawing/2014/main" id="{43895CF2-6E78-4279-9D80-C6E34FC6CD3F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feld 156">
                  <a:extLst>
                    <a:ext uri="{FF2B5EF4-FFF2-40B4-BE49-F238E27FC236}">
                      <a16:creationId xmlns:a16="http://schemas.microsoft.com/office/drawing/2014/main" id="{43895CF2-6E78-4279-9D80-C6E34FC6CD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feld 157">
                  <a:extLst>
                    <a:ext uri="{FF2B5EF4-FFF2-40B4-BE49-F238E27FC236}">
                      <a16:creationId xmlns:a16="http://schemas.microsoft.com/office/drawing/2014/main" id="{DDF5336F-4DA3-4685-9CB8-8BFE87AA02E3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feld 157">
                  <a:extLst>
                    <a:ext uri="{FF2B5EF4-FFF2-40B4-BE49-F238E27FC236}">
                      <a16:creationId xmlns:a16="http://schemas.microsoft.com/office/drawing/2014/main" id="{DDF5336F-4DA3-4685-9CB8-8BFE87AA02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D47F890B-3DC9-42F3-BA27-E5A8610EEE9E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D47F890B-3DC9-42F3-BA27-E5A8610EEE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50994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747FF7C-3541-4613-B0C7-FA8593F921B4}"/>
              </a:ext>
            </a:extLst>
          </p:cNvPr>
          <p:cNvGrpSpPr/>
          <p:nvPr/>
        </p:nvGrpSpPr>
        <p:grpSpPr>
          <a:xfrm>
            <a:off x="1366547" y="4484644"/>
            <a:ext cx="10377960" cy="1671425"/>
            <a:chOff x="1366547" y="4484644"/>
            <a:chExt cx="10377960" cy="167142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/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/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blipFill>
                  <a:blip r:embed="rId5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itel 3">
            <a:extLst>
              <a:ext uri="{FF2B5EF4-FFF2-40B4-BE49-F238E27FC236}">
                <a16:creationId xmlns:a16="http://schemas.microsoft.com/office/drawing/2014/main" id="{C9A53246-8BE9-4DE2-8620-7B0369CF7527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Reizweiterleitung in einem neuronalen netz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B7B4995-4313-465F-A38F-88B656E43BF3}"/>
              </a:ext>
            </a:extLst>
          </p:cNvPr>
          <p:cNvGrpSpPr/>
          <p:nvPr/>
        </p:nvGrpSpPr>
        <p:grpSpPr>
          <a:xfrm>
            <a:off x="1465089" y="1537258"/>
            <a:ext cx="10054309" cy="2826709"/>
            <a:chOff x="1532466" y="1690688"/>
            <a:chExt cx="10054309" cy="2826709"/>
          </a:xfrm>
        </p:grpSpPr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82268C16-1B26-48E3-AFFD-48B595DBA03B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42A0A2C2-ED48-40DD-A07D-495ABB05F685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107" name="Flussdiagramm: Verbinder 106">
                  <a:extLst>
                    <a:ext uri="{FF2B5EF4-FFF2-40B4-BE49-F238E27FC236}">
                      <a16:creationId xmlns:a16="http://schemas.microsoft.com/office/drawing/2014/main" id="{1D9DB306-4893-4CF9-ACD8-24C7E8A49E80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3" name="Flussdiagramm: Verbinder 132">
                  <a:extLst>
                    <a:ext uri="{FF2B5EF4-FFF2-40B4-BE49-F238E27FC236}">
                      <a16:creationId xmlns:a16="http://schemas.microsoft.com/office/drawing/2014/main" id="{1B820642-9214-4C60-A83E-81A9C9EDAD6D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4" name="Flussdiagramm: Verbinder 133">
                  <a:extLst>
                    <a:ext uri="{FF2B5EF4-FFF2-40B4-BE49-F238E27FC236}">
                      <a16:creationId xmlns:a16="http://schemas.microsoft.com/office/drawing/2014/main" id="{340F6288-939D-4244-80F0-80A4AC60A7A7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5" name="Flussdiagramm: Verbinder 134">
                  <a:extLst>
                    <a:ext uri="{FF2B5EF4-FFF2-40B4-BE49-F238E27FC236}">
                      <a16:creationId xmlns:a16="http://schemas.microsoft.com/office/drawing/2014/main" id="{6800B706-6960-4F1B-9BD3-CFE52A880768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6" name="Flussdiagramm: Verbinder 135">
                  <a:extLst>
                    <a:ext uri="{FF2B5EF4-FFF2-40B4-BE49-F238E27FC236}">
                      <a16:creationId xmlns:a16="http://schemas.microsoft.com/office/drawing/2014/main" id="{40EAA1FB-78C0-4ECA-B138-1313115C3004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7" name="Flussdiagramm: Verbinder 136">
                  <a:extLst>
                    <a:ext uri="{FF2B5EF4-FFF2-40B4-BE49-F238E27FC236}">
                      <a16:creationId xmlns:a16="http://schemas.microsoft.com/office/drawing/2014/main" id="{E2CF986C-A008-4DA8-A234-7FAFAC5E7706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8" name="Flussdiagramm: Verbinder 137">
                  <a:extLst>
                    <a:ext uri="{FF2B5EF4-FFF2-40B4-BE49-F238E27FC236}">
                      <a16:creationId xmlns:a16="http://schemas.microsoft.com/office/drawing/2014/main" id="{DDA65BF5-EA24-4214-AB24-F0C06FD9A5AD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39" name="Gerader Verbinder 138">
                  <a:extLst>
                    <a:ext uri="{FF2B5EF4-FFF2-40B4-BE49-F238E27FC236}">
                      <a16:creationId xmlns:a16="http://schemas.microsoft.com/office/drawing/2014/main" id="{D93D9EE9-692D-4F0A-981B-E3CD95A8D52B}"/>
                    </a:ext>
                  </a:extLst>
                </p:cNvPr>
                <p:cNvCxnSpPr>
                  <a:cxnSpLocks/>
                  <a:stCxn id="107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Gerader Verbinder 139">
                  <a:extLst>
                    <a:ext uri="{FF2B5EF4-FFF2-40B4-BE49-F238E27FC236}">
                      <a16:creationId xmlns:a16="http://schemas.microsoft.com/office/drawing/2014/main" id="{126DA34C-4FB3-4C66-9BF3-DC71D21920B4}"/>
                    </a:ext>
                  </a:extLst>
                </p:cNvPr>
                <p:cNvCxnSpPr>
                  <a:cxnSpLocks/>
                  <a:stCxn id="107" idx="6"/>
                  <a:endCxn id="135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Gerader Verbinder 140">
                  <a:extLst>
                    <a:ext uri="{FF2B5EF4-FFF2-40B4-BE49-F238E27FC236}">
                      <a16:creationId xmlns:a16="http://schemas.microsoft.com/office/drawing/2014/main" id="{80C7D7CF-8A2A-43B8-8B46-50D0CC7ADDCE}"/>
                    </a:ext>
                  </a:extLst>
                </p:cNvPr>
                <p:cNvCxnSpPr>
                  <a:cxnSpLocks/>
                  <a:stCxn id="107" idx="6"/>
                  <a:endCxn id="136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Gerader Verbinder 141">
                  <a:extLst>
                    <a:ext uri="{FF2B5EF4-FFF2-40B4-BE49-F238E27FC236}">
                      <a16:creationId xmlns:a16="http://schemas.microsoft.com/office/drawing/2014/main" id="{0583723C-B33F-4ABF-86B1-C727815996E2}"/>
                    </a:ext>
                  </a:extLst>
                </p:cNvPr>
                <p:cNvCxnSpPr>
                  <a:cxnSpLocks/>
                  <a:stCxn id="133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r Verbinder 142">
                  <a:extLst>
                    <a:ext uri="{FF2B5EF4-FFF2-40B4-BE49-F238E27FC236}">
                      <a16:creationId xmlns:a16="http://schemas.microsoft.com/office/drawing/2014/main" id="{117ACFEA-9E0D-45B0-AD97-DCCC82E34935}"/>
                    </a:ext>
                  </a:extLst>
                </p:cNvPr>
                <p:cNvCxnSpPr>
                  <a:cxnSpLocks/>
                  <a:stCxn id="133" idx="6"/>
                  <a:endCxn id="135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Gerader Verbinder 143">
                  <a:extLst>
                    <a:ext uri="{FF2B5EF4-FFF2-40B4-BE49-F238E27FC236}">
                      <a16:creationId xmlns:a16="http://schemas.microsoft.com/office/drawing/2014/main" id="{7A338C94-80C2-439D-8CC1-1D119C9A53F4}"/>
                    </a:ext>
                  </a:extLst>
                </p:cNvPr>
                <p:cNvCxnSpPr>
                  <a:cxnSpLocks/>
                  <a:stCxn id="137" idx="2"/>
                  <a:endCxn id="134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Gerader Verbinder 144">
                  <a:extLst>
                    <a:ext uri="{FF2B5EF4-FFF2-40B4-BE49-F238E27FC236}">
                      <a16:creationId xmlns:a16="http://schemas.microsoft.com/office/drawing/2014/main" id="{4250B5C7-1095-415F-BFE0-4460DAC17F25}"/>
                    </a:ext>
                  </a:extLst>
                </p:cNvPr>
                <p:cNvCxnSpPr>
                  <a:cxnSpLocks/>
                  <a:stCxn id="137" idx="2"/>
                  <a:endCxn id="135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Gerader Verbinder 145">
                  <a:extLst>
                    <a:ext uri="{FF2B5EF4-FFF2-40B4-BE49-F238E27FC236}">
                      <a16:creationId xmlns:a16="http://schemas.microsoft.com/office/drawing/2014/main" id="{E59C3803-57A5-412F-95C6-FA5F86321001}"/>
                    </a:ext>
                  </a:extLst>
                </p:cNvPr>
                <p:cNvCxnSpPr>
                  <a:cxnSpLocks/>
                  <a:stCxn id="137" idx="2"/>
                  <a:endCxn id="136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46">
                  <a:extLst>
                    <a:ext uri="{FF2B5EF4-FFF2-40B4-BE49-F238E27FC236}">
                      <a16:creationId xmlns:a16="http://schemas.microsoft.com/office/drawing/2014/main" id="{287B8192-EC22-46C4-A1A1-48CAB4CE433B}"/>
                    </a:ext>
                  </a:extLst>
                </p:cNvPr>
                <p:cNvCxnSpPr>
                  <a:cxnSpLocks/>
                  <a:stCxn id="134" idx="6"/>
                  <a:endCxn id="13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47">
                  <a:extLst>
                    <a:ext uri="{FF2B5EF4-FFF2-40B4-BE49-F238E27FC236}">
                      <a16:creationId xmlns:a16="http://schemas.microsoft.com/office/drawing/2014/main" id="{7DF96A1C-784E-47FD-B3E8-68EF20927569}"/>
                    </a:ext>
                  </a:extLst>
                </p:cNvPr>
                <p:cNvCxnSpPr>
                  <a:cxnSpLocks/>
                  <a:stCxn id="138" idx="2"/>
                  <a:endCxn id="135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A18435A7-E7A7-4312-B05C-84A2C0E57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59BCB19-F9E0-4D78-AE82-AF53078A2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394CF09D-A8D6-4C43-A520-9645F3F79A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E73E49F7-52AE-40A7-8CA1-94E83F9B5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r Verbinder 94">
                <a:extLst>
                  <a:ext uri="{FF2B5EF4-FFF2-40B4-BE49-F238E27FC236}">
                    <a16:creationId xmlns:a16="http://schemas.microsoft.com/office/drawing/2014/main" id="{90DC2423-24AF-44C5-92D7-3DDD56500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DA81E92F-73EB-4F9C-9D77-1DAE76AB6CE4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F3C48DA3-3032-4C26-B2F4-755472B62849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F62CF7A2-CB55-491D-95E5-74E68F3BFF52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FD2B1368-2380-498B-8607-AD54431F0474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3DEE9B75-CF77-43AE-8071-9ABC5A76FDF0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38E24745-B484-42FA-880F-3418A46D615D}"/>
                  </a:ext>
                </a:extLst>
              </p:cNvPr>
              <p:cNvCxnSpPr>
                <a:cxnSpLocks/>
                <a:stCxn id="133" idx="6"/>
                <a:endCxn id="99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C1A2CC41-8D75-40EC-A2C2-61E4E8C344D4}"/>
                  </a:ext>
                </a:extLst>
              </p:cNvPr>
              <p:cNvCxnSpPr>
                <a:cxnSpLocks/>
                <a:endCxn id="13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E2E7B58F-B0D7-439A-A1ED-3415259DB6F6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7F6F0EF3-960F-4196-9413-D407DC07D7AE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470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9E80932-B6CA-415E-8D71-A2E23BEDC4F8}"/>
              </a:ext>
            </a:extLst>
          </p:cNvPr>
          <p:cNvGrpSpPr/>
          <p:nvPr/>
        </p:nvGrpSpPr>
        <p:grpSpPr>
          <a:xfrm>
            <a:off x="8038760" y="2610741"/>
            <a:ext cx="3555537" cy="2310655"/>
            <a:chOff x="7242501" y="1593878"/>
            <a:chExt cx="3555537" cy="2310655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7BE579D7-3815-4B8D-BC82-AF570B3319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733" t="-2721" r="-3733" b="2721"/>
            <a:stretch/>
          </p:blipFill>
          <p:spPr bwMode="auto">
            <a:xfrm>
              <a:off x="7242501" y="1593878"/>
              <a:ext cx="3555537" cy="2310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1133BC12-02D5-4C0A-AAB5-10CA12F2AD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9958" y="1690688"/>
              <a:ext cx="2772356" cy="20003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499FBAA8-363E-4B27-A96A-8C42A70CC393}"/>
              </a:ext>
            </a:extLst>
          </p:cNvPr>
          <p:cNvSpPr txBox="1"/>
          <p:nvPr/>
        </p:nvSpPr>
        <p:spPr>
          <a:xfrm>
            <a:off x="918410" y="2635476"/>
            <a:ext cx="66159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neuronales Netz als Funktion </a:t>
            </a:r>
            <a:r>
              <a:rPr lang="de-DE" dirty="0" err="1"/>
              <a:t>ansehbar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besteht aus sehr viele verschachtelte Funktionen, vielen </a:t>
            </a:r>
            <a:br>
              <a:rPr lang="de-DE" dirty="0"/>
            </a:br>
            <a:r>
              <a:rPr lang="de-DE" dirty="0"/>
              <a:t>Parametern</a:t>
            </a:r>
          </a:p>
          <a:p>
            <a:pPr marL="285750" indent="-285750">
              <a:buFontTx/>
              <a:buChar char="-"/>
            </a:pPr>
            <a:r>
              <a:rPr lang="de-DE" dirty="0"/>
              <a:t>somit viele Möglichkeiten, um Graph anzupassen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 gut geeignet für Datenmodellierung</a:t>
            </a:r>
          </a:p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mit Modellierung Aussagen über unbekannte Daten </a:t>
            </a:r>
          </a:p>
          <a:p>
            <a:r>
              <a:rPr lang="de-DE" dirty="0">
                <a:sym typeface="Wingdings" panose="05000000000000000000" pitchFamily="2" charset="2"/>
              </a:rPr>
              <a:t>     machen</a:t>
            </a:r>
            <a:endParaRPr lang="de-DE" dirty="0"/>
          </a:p>
        </p:txBody>
      </p:sp>
      <p:sp>
        <p:nvSpPr>
          <p:cNvPr id="55" name="Titel 3">
            <a:extLst>
              <a:ext uri="{FF2B5EF4-FFF2-40B4-BE49-F238E27FC236}">
                <a16:creationId xmlns:a16="http://schemas.microsoft.com/office/drawing/2014/main" id="{D309DDA6-6068-4FAA-81D2-17FD9D8ED86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</p:spTree>
    <p:extLst>
      <p:ext uri="{BB962C8B-B14F-4D97-AF65-F5344CB8AC3E}">
        <p14:creationId xmlns:p14="http://schemas.microsoft.com/office/powerpoint/2010/main" val="2730188331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3506</Words>
  <Application>Microsoft Office PowerPoint</Application>
  <PresentationFormat>Breitbild</PresentationFormat>
  <Paragraphs>897</Paragraphs>
  <Slides>48</Slides>
  <Notes>0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3" baseType="lpstr">
      <vt:lpstr>Arial</vt:lpstr>
      <vt:lpstr>Calibri</vt:lpstr>
      <vt:lpstr>Cambria Math</vt:lpstr>
      <vt:lpstr>Gill Sans MT</vt:lpstr>
      <vt:lpstr>Paket</vt:lpstr>
      <vt:lpstr>Faltende neuronale netze</vt:lpstr>
      <vt:lpstr>PowerPoint-Präsentation</vt:lpstr>
      <vt:lpstr>Übersicht über Maschinelles Lernen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Das Multilayer Perceptron</vt:lpstr>
      <vt:lpstr>Das Multilayer Perceptron</vt:lpstr>
      <vt:lpstr>Funktionsweise faltender neuronaler Netze</vt:lpstr>
      <vt:lpstr>Das Single Layer Perceptron</vt:lpstr>
      <vt:lpstr>Das Single Layer Perceptron</vt:lpstr>
      <vt:lpstr>Das Single Layer Perceptron</vt:lpstr>
      <vt:lpstr>Das Single Layer Perceptron</vt:lpstr>
      <vt:lpstr>Das Single Layer Perceptron</vt:lpstr>
      <vt:lpstr>Das Single Layer Perceptron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Faltende neuronale netze</dc:title>
  <dc:creator>Holger Jank</dc:creator>
  <cp:lastModifiedBy>Holger Jank</cp:lastModifiedBy>
  <cp:revision>315</cp:revision>
  <dcterms:created xsi:type="dcterms:W3CDTF">2022-03-13T11:23:14Z</dcterms:created>
  <dcterms:modified xsi:type="dcterms:W3CDTF">2022-04-04T14:25:45Z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